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sldIdLst>
    <p:sldId id="256" r:id="rId2"/>
    <p:sldId id="278" r:id="rId3"/>
    <p:sldId id="282" r:id="rId4"/>
    <p:sldId id="299" r:id="rId5"/>
    <p:sldId id="257" r:id="rId6"/>
    <p:sldId id="258" r:id="rId7"/>
    <p:sldId id="260" r:id="rId8"/>
    <p:sldId id="261" r:id="rId9"/>
    <p:sldId id="262" r:id="rId10"/>
    <p:sldId id="265" r:id="rId11"/>
    <p:sldId id="266" r:id="rId12"/>
    <p:sldId id="263" r:id="rId13"/>
    <p:sldId id="277" r:id="rId14"/>
    <p:sldId id="271" r:id="rId15"/>
    <p:sldId id="272" r:id="rId16"/>
    <p:sldId id="273" r:id="rId17"/>
    <p:sldId id="274" r:id="rId18"/>
    <p:sldId id="275" r:id="rId19"/>
    <p:sldId id="276" r:id="rId20"/>
    <p:sldId id="267" r:id="rId21"/>
    <p:sldId id="268" r:id="rId22"/>
    <p:sldId id="269" r:id="rId23"/>
    <p:sldId id="270" r:id="rId24"/>
    <p:sldId id="279" r:id="rId25"/>
    <p:sldId id="280" r:id="rId26"/>
    <p:sldId id="281" r:id="rId27"/>
    <p:sldId id="290"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291" r:id="rId44"/>
    <p:sldId id="293" r:id="rId45"/>
    <p:sldId id="292" r:id="rId46"/>
    <p:sldId id="289" r:id="rId47"/>
    <p:sldId id="295" r:id="rId48"/>
    <p:sldId id="296" r:id="rId49"/>
    <p:sldId id="294" r:id="rId50"/>
    <p:sldId id="297" r:id="rId51"/>
    <p:sldId id="298" r:id="rId52"/>
    <p:sldId id="285" r:id="rId53"/>
    <p:sldId id="28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3A33E-2ECA-47AC-9CD8-F79FA9FECFF1}" type="datetimeFigureOut">
              <a:rPr lang="en-US"/>
              <a:t>1/13/2017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68ED9-2E20-48A2-BCF4-9A588C330C76}"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a:t>
            </a:fld>
            <a:endParaRPr lang="en-US"/>
          </a:p>
        </p:txBody>
      </p:sp>
    </p:spTree>
    <p:extLst>
      <p:ext uri="{BB962C8B-B14F-4D97-AF65-F5344CB8AC3E}">
        <p14:creationId xmlns:p14="http://schemas.microsoft.com/office/powerpoint/2010/main" val="411417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10</a:t>
            </a:fld>
            <a:endParaRPr lang="en-US"/>
          </a:p>
        </p:txBody>
      </p:sp>
    </p:spTree>
    <p:extLst>
      <p:ext uri="{BB962C8B-B14F-4D97-AF65-F5344CB8AC3E}">
        <p14:creationId xmlns:p14="http://schemas.microsoft.com/office/powerpoint/2010/main" val="228385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11</a:t>
            </a:fld>
            <a:endParaRPr lang="en-US"/>
          </a:p>
        </p:txBody>
      </p:sp>
    </p:spTree>
    <p:extLst>
      <p:ext uri="{BB962C8B-B14F-4D97-AF65-F5344CB8AC3E}">
        <p14:creationId xmlns:p14="http://schemas.microsoft.com/office/powerpoint/2010/main" val="491763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12</a:t>
            </a:fld>
            <a:endParaRPr lang="en-US"/>
          </a:p>
        </p:txBody>
      </p:sp>
    </p:spTree>
    <p:extLst>
      <p:ext uri="{BB962C8B-B14F-4D97-AF65-F5344CB8AC3E}">
        <p14:creationId xmlns:p14="http://schemas.microsoft.com/office/powerpoint/2010/main" val="105333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13</a:t>
            </a:fld>
            <a:endParaRPr lang="en-US"/>
          </a:p>
        </p:txBody>
      </p:sp>
    </p:spTree>
    <p:extLst>
      <p:ext uri="{BB962C8B-B14F-4D97-AF65-F5344CB8AC3E}">
        <p14:creationId xmlns:p14="http://schemas.microsoft.com/office/powerpoint/2010/main" val="3397705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14</a:t>
            </a:fld>
            <a:endParaRPr lang="en-US"/>
          </a:p>
        </p:txBody>
      </p:sp>
    </p:spTree>
    <p:extLst>
      <p:ext uri="{BB962C8B-B14F-4D97-AF65-F5344CB8AC3E}">
        <p14:creationId xmlns:p14="http://schemas.microsoft.com/office/powerpoint/2010/main" val="858413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15</a:t>
            </a:fld>
            <a:endParaRPr lang="en-US"/>
          </a:p>
        </p:txBody>
      </p:sp>
    </p:spTree>
    <p:extLst>
      <p:ext uri="{BB962C8B-B14F-4D97-AF65-F5344CB8AC3E}">
        <p14:creationId xmlns:p14="http://schemas.microsoft.com/office/powerpoint/2010/main" val="1042661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16</a:t>
            </a:fld>
            <a:endParaRPr lang="en-US"/>
          </a:p>
        </p:txBody>
      </p:sp>
    </p:spTree>
    <p:extLst>
      <p:ext uri="{BB962C8B-B14F-4D97-AF65-F5344CB8AC3E}">
        <p14:creationId xmlns:p14="http://schemas.microsoft.com/office/powerpoint/2010/main" val="296896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17</a:t>
            </a:fld>
            <a:endParaRPr lang="en-US"/>
          </a:p>
        </p:txBody>
      </p:sp>
    </p:spTree>
    <p:extLst>
      <p:ext uri="{BB962C8B-B14F-4D97-AF65-F5344CB8AC3E}">
        <p14:creationId xmlns:p14="http://schemas.microsoft.com/office/powerpoint/2010/main" val="202067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18</a:t>
            </a:fld>
            <a:endParaRPr lang="en-US"/>
          </a:p>
        </p:txBody>
      </p:sp>
    </p:spTree>
    <p:extLst>
      <p:ext uri="{BB962C8B-B14F-4D97-AF65-F5344CB8AC3E}">
        <p14:creationId xmlns:p14="http://schemas.microsoft.com/office/powerpoint/2010/main" val="3158982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19</a:t>
            </a:fld>
            <a:endParaRPr lang="en-US"/>
          </a:p>
        </p:txBody>
      </p:sp>
    </p:spTree>
    <p:extLst>
      <p:ext uri="{BB962C8B-B14F-4D97-AF65-F5344CB8AC3E}">
        <p14:creationId xmlns:p14="http://schemas.microsoft.com/office/powerpoint/2010/main" val="50376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a:t>
            </a:fld>
            <a:endParaRPr lang="en-US"/>
          </a:p>
        </p:txBody>
      </p:sp>
    </p:spTree>
    <p:extLst>
      <p:ext uri="{BB962C8B-B14F-4D97-AF65-F5344CB8AC3E}">
        <p14:creationId xmlns:p14="http://schemas.microsoft.com/office/powerpoint/2010/main" val="46418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20</a:t>
            </a:fld>
            <a:endParaRPr lang="en-US"/>
          </a:p>
        </p:txBody>
      </p:sp>
    </p:spTree>
    <p:extLst>
      <p:ext uri="{BB962C8B-B14F-4D97-AF65-F5344CB8AC3E}">
        <p14:creationId xmlns:p14="http://schemas.microsoft.com/office/powerpoint/2010/main" val="1444099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21</a:t>
            </a:fld>
            <a:endParaRPr lang="en-US"/>
          </a:p>
        </p:txBody>
      </p:sp>
    </p:spTree>
    <p:extLst>
      <p:ext uri="{BB962C8B-B14F-4D97-AF65-F5344CB8AC3E}">
        <p14:creationId xmlns:p14="http://schemas.microsoft.com/office/powerpoint/2010/main" val="4228575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22</a:t>
            </a:fld>
            <a:endParaRPr lang="en-US"/>
          </a:p>
        </p:txBody>
      </p:sp>
    </p:spTree>
    <p:extLst>
      <p:ext uri="{BB962C8B-B14F-4D97-AF65-F5344CB8AC3E}">
        <p14:creationId xmlns:p14="http://schemas.microsoft.com/office/powerpoint/2010/main" val="42145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23</a:t>
            </a:fld>
            <a:endParaRPr lang="en-US"/>
          </a:p>
        </p:txBody>
      </p:sp>
    </p:spTree>
    <p:extLst>
      <p:ext uri="{BB962C8B-B14F-4D97-AF65-F5344CB8AC3E}">
        <p14:creationId xmlns:p14="http://schemas.microsoft.com/office/powerpoint/2010/main" val="15792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24</a:t>
            </a:fld>
            <a:endParaRPr lang="en-US"/>
          </a:p>
        </p:txBody>
      </p:sp>
    </p:spTree>
    <p:extLst>
      <p:ext uri="{BB962C8B-B14F-4D97-AF65-F5344CB8AC3E}">
        <p14:creationId xmlns:p14="http://schemas.microsoft.com/office/powerpoint/2010/main" val="2562298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25</a:t>
            </a:fld>
            <a:endParaRPr lang="en-US"/>
          </a:p>
        </p:txBody>
      </p:sp>
    </p:spTree>
    <p:extLst>
      <p:ext uri="{BB962C8B-B14F-4D97-AF65-F5344CB8AC3E}">
        <p14:creationId xmlns:p14="http://schemas.microsoft.com/office/powerpoint/2010/main" val="843730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26</a:t>
            </a:fld>
            <a:endParaRPr lang="en-US"/>
          </a:p>
        </p:txBody>
      </p:sp>
    </p:spTree>
    <p:extLst>
      <p:ext uri="{BB962C8B-B14F-4D97-AF65-F5344CB8AC3E}">
        <p14:creationId xmlns:p14="http://schemas.microsoft.com/office/powerpoint/2010/main" val="3979937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27</a:t>
            </a:fld>
            <a:endParaRPr lang="en-US"/>
          </a:p>
        </p:txBody>
      </p:sp>
    </p:spTree>
    <p:extLst>
      <p:ext uri="{BB962C8B-B14F-4D97-AF65-F5344CB8AC3E}">
        <p14:creationId xmlns:p14="http://schemas.microsoft.com/office/powerpoint/2010/main" val="2652520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28</a:t>
            </a:fld>
            <a:endParaRPr lang="en-US"/>
          </a:p>
        </p:txBody>
      </p:sp>
    </p:spTree>
    <p:extLst>
      <p:ext uri="{BB962C8B-B14F-4D97-AF65-F5344CB8AC3E}">
        <p14:creationId xmlns:p14="http://schemas.microsoft.com/office/powerpoint/2010/main" val="3755613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29</a:t>
            </a:fld>
            <a:endParaRPr lang="en-US"/>
          </a:p>
        </p:txBody>
      </p:sp>
    </p:spTree>
    <p:extLst>
      <p:ext uri="{BB962C8B-B14F-4D97-AF65-F5344CB8AC3E}">
        <p14:creationId xmlns:p14="http://schemas.microsoft.com/office/powerpoint/2010/main" val="2611770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a:t>
            </a:fld>
            <a:endParaRPr lang="en-US"/>
          </a:p>
        </p:txBody>
      </p:sp>
    </p:spTree>
    <p:extLst>
      <p:ext uri="{BB962C8B-B14F-4D97-AF65-F5344CB8AC3E}">
        <p14:creationId xmlns:p14="http://schemas.microsoft.com/office/powerpoint/2010/main" val="2310283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30</a:t>
            </a:fld>
            <a:endParaRPr lang="en-US"/>
          </a:p>
        </p:txBody>
      </p:sp>
    </p:spTree>
    <p:extLst>
      <p:ext uri="{BB962C8B-B14F-4D97-AF65-F5344CB8AC3E}">
        <p14:creationId xmlns:p14="http://schemas.microsoft.com/office/powerpoint/2010/main" val="4265740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31</a:t>
            </a:fld>
            <a:endParaRPr lang="en-US"/>
          </a:p>
        </p:txBody>
      </p:sp>
    </p:spTree>
    <p:extLst>
      <p:ext uri="{BB962C8B-B14F-4D97-AF65-F5344CB8AC3E}">
        <p14:creationId xmlns:p14="http://schemas.microsoft.com/office/powerpoint/2010/main" val="2273180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32</a:t>
            </a:fld>
            <a:endParaRPr lang="en-US"/>
          </a:p>
        </p:txBody>
      </p:sp>
    </p:spTree>
    <p:extLst>
      <p:ext uri="{BB962C8B-B14F-4D97-AF65-F5344CB8AC3E}">
        <p14:creationId xmlns:p14="http://schemas.microsoft.com/office/powerpoint/2010/main" val="2603653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33</a:t>
            </a:fld>
            <a:endParaRPr lang="en-US"/>
          </a:p>
        </p:txBody>
      </p:sp>
    </p:spTree>
    <p:extLst>
      <p:ext uri="{BB962C8B-B14F-4D97-AF65-F5344CB8AC3E}">
        <p14:creationId xmlns:p14="http://schemas.microsoft.com/office/powerpoint/2010/main" val="2841816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34</a:t>
            </a:fld>
            <a:endParaRPr lang="en-US"/>
          </a:p>
        </p:txBody>
      </p:sp>
    </p:spTree>
    <p:extLst>
      <p:ext uri="{BB962C8B-B14F-4D97-AF65-F5344CB8AC3E}">
        <p14:creationId xmlns:p14="http://schemas.microsoft.com/office/powerpoint/2010/main" val="54952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35</a:t>
            </a:fld>
            <a:endParaRPr lang="en-US"/>
          </a:p>
        </p:txBody>
      </p:sp>
    </p:spTree>
    <p:extLst>
      <p:ext uri="{BB962C8B-B14F-4D97-AF65-F5344CB8AC3E}">
        <p14:creationId xmlns:p14="http://schemas.microsoft.com/office/powerpoint/2010/main" val="3685705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36</a:t>
            </a:fld>
            <a:endParaRPr lang="en-US"/>
          </a:p>
        </p:txBody>
      </p:sp>
    </p:spTree>
    <p:extLst>
      <p:ext uri="{BB962C8B-B14F-4D97-AF65-F5344CB8AC3E}">
        <p14:creationId xmlns:p14="http://schemas.microsoft.com/office/powerpoint/2010/main" val="3270436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37</a:t>
            </a:fld>
            <a:endParaRPr lang="en-US"/>
          </a:p>
        </p:txBody>
      </p:sp>
    </p:spTree>
    <p:extLst>
      <p:ext uri="{BB962C8B-B14F-4D97-AF65-F5344CB8AC3E}">
        <p14:creationId xmlns:p14="http://schemas.microsoft.com/office/powerpoint/2010/main" val="1852195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38</a:t>
            </a:fld>
            <a:endParaRPr lang="en-US"/>
          </a:p>
        </p:txBody>
      </p:sp>
    </p:spTree>
    <p:extLst>
      <p:ext uri="{BB962C8B-B14F-4D97-AF65-F5344CB8AC3E}">
        <p14:creationId xmlns:p14="http://schemas.microsoft.com/office/powerpoint/2010/main" val="3739158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39</a:t>
            </a:fld>
            <a:endParaRPr lang="en-US"/>
          </a:p>
        </p:txBody>
      </p:sp>
    </p:spTree>
    <p:extLst>
      <p:ext uri="{BB962C8B-B14F-4D97-AF65-F5344CB8AC3E}">
        <p14:creationId xmlns:p14="http://schemas.microsoft.com/office/powerpoint/2010/main" val="1156202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a:t>
            </a:fld>
            <a:endParaRPr lang="en-US"/>
          </a:p>
        </p:txBody>
      </p:sp>
    </p:spTree>
    <p:extLst>
      <p:ext uri="{BB962C8B-B14F-4D97-AF65-F5344CB8AC3E}">
        <p14:creationId xmlns:p14="http://schemas.microsoft.com/office/powerpoint/2010/main" val="2431581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40</a:t>
            </a:fld>
            <a:endParaRPr lang="en-US"/>
          </a:p>
        </p:txBody>
      </p:sp>
    </p:spTree>
    <p:extLst>
      <p:ext uri="{BB962C8B-B14F-4D97-AF65-F5344CB8AC3E}">
        <p14:creationId xmlns:p14="http://schemas.microsoft.com/office/powerpoint/2010/main" val="170420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41</a:t>
            </a:fld>
            <a:endParaRPr lang="en-US"/>
          </a:p>
        </p:txBody>
      </p:sp>
    </p:spTree>
    <p:extLst>
      <p:ext uri="{BB962C8B-B14F-4D97-AF65-F5344CB8AC3E}">
        <p14:creationId xmlns:p14="http://schemas.microsoft.com/office/powerpoint/2010/main" val="105152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42</a:t>
            </a:fld>
            <a:endParaRPr lang="en-US"/>
          </a:p>
        </p:txBody>
      </p:sp>
    </p:spTree>
    <p:extLst>
      <p:ext uri="{BB962C8B-B14F-4D97-AF65-F5344CB8AC3E}">
        <p14:creationId xmlns:p14="http://schemas.microsoft.com/office/powerpoint/2010/main" val="1296150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43</a:t>
            </a:fld>
            <a:endParaRPr lang="en-US"/>
          </a:p>
        </p:txBody>
      </p:sp>
    </p:spTree>
    <p:extLst>
      <p:ext uri="{BB962C8B-B14F-4D97-AF65-F5344CB8AC3E}">
        <p14:creationId xmlns:p14="http://schemas.microsoft.com/office/powerpoint/2010/main" val="2878643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44</a:t>
            </a:fld>
            <a:endParaRPr lang="en-US"/>
          </a:p>
        </p:txBody>
      </p:sp>
    </p:spTree>
    <p:extLst>
      <p:ext uri="{BB962C8B-B14F-4D97-AF65-F5344CB8AC3E}">
        <p14:creationId xmlns:p14="http://schemas.microsoft.com/office/powerpoint/2010/main" val="2217809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45</a:t>
            </a:fld>
            <a:endParaRPr lang="en-US"/>
          </a:p>
        </p:txBody>
      </p:sp>
    </p:spTree>
    <p:extLst>
      <p:ext uri="{BB962C8B-B14F-4D97-AF65-F5344CB8AC3E}">
        <p14:creationId xmlns:p14="http://schemas.microsoft.com/office/powerpoint/2010/main" val="616730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46</a:t>
            </a:fld>
            <a:endParaRPr lang="en-US"/>
          </a:p>
        </p:txBody>
      </p:sp>
    </p:spTree>
    <p:extLst>
      <p:ext uri="{BB962C8B-B14F-4D97-AF65-F5344CB8AC3E}">
        <p14:creationId xmlns:p14="http://schemas.microsoft.com/office/powerpoint/2010/main" val="410897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47</a:t>
            </a:fld>
            <a:endParaRPr lang="en-US"/>
          </a:p>
        </p:txBody>
      </p:sp>
    </p:spTree>
    <p:extLst>
      <p:ext uri="{BB962C8B-B14F-4D97-AF65-F5344CB8AC3E}">
        <p14:creationId xmlns:p14="http://schemas.microsoft.com/office/powerpoint/2010/main" val="2895026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48</a:t>
            </a:fld>
            <a:endParaRPr lang="en-US"/>
          </a:p>
        </p:txBody>
      </p:sp>
    </p:spTree>
    <p:extLst>
      <p:ext uri="{BB962C8B-B14F-4D97-AF65-F5344CB8AC3E}">
        <p14:creationId xmlns:p14="http://schemas.microsoft.com/office/powerpoint/2010/main" val="2546788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49</a:t>
            </a:fld>
            <a:endParaRPr lang="en-US"/>
          </a:p>
        </p:txBody>
      </p:sp>
    </p:spTree>
    <p:extLst>
      <p:ext uri="{BB962C8B-B14F-4D97-AF65-F5344CB8AC3E}">
        <p14:creationId xmlns:p14="http://schemas.microsoft.com/office/powerpoint/2010/main" val="2116057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5</a:t>
            </a:fld>
            <a:endParaRPr lang="en-US"/>
          </a:p>
        </p:txBody>
      </p:sp>
    </p:spTree>
    <p:extLst>
      <p:ext uri="{BB962C8B-B14F-4D97-AF65-F5344CB8AC3E}">
        <p14:creationId xmlns:p14="http://schemas.microsoft.com/office/powerpoint/2010/main" val="2613371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50</a:t>
            </a:fld>
            <a:endParaRPr lang="en-US"/>
          </a:p>
        </p:txBody>
      </p:sp>
    </p:spTree>
    <p:extLst>
      <p:ext uri="{BB962C8B-B14F-4D97-AF65-F5344CB8AC3E}">
        <p14:creationId xmlns:p14="http://schemas.microsoft.com/office/powerpoint/2010/main" val="1417469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51</a:t>
            </a:fld>
            <a:endParaRPr lang="en-US"/>
          </a:p>
        </p:txBody>
      </p:sp>
    </p:spTree>
    <p:extLst>
      <p:ext uri="{BB962C8B-B14F-4D97-AF65-F5344CB8AC3E}">
        <p14:creationId xmlns:p14="http://schemas.microsoft.com/office/powerpoint/2010/main" val="2795377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52</a:t>
            </a:fld>
            <a:endParaRPr lang="en-US"/>
          </a:p>
        </p:txBody>
      </p:sp>
    </p:spTree>
    <p:extLst>
      <p:ext uri="{BB962C8B-B14F-4D97-AF65-F5344CB8AC3E}">
        <p14:creationId xmlns:p14="http://schemas.microsoft.com/office/powerpoint/2010/main" val="4778765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53</a:t>
            </a:fld>
            <a:endParaRPr lang="en-US"/>
          </a:p>
        </p:txBody>
      </p:sp>
    </p:spTree>
    <p:extLst>
      <p:ext uri="{BB962C8B-B14F-4D97-AF65-F5344CB8AC3E}">
        <p14:creationId xmlns:p14="http://schemas.microsoft.com/office/powerpoint/2010/main" val="265413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6</a:t>
            </a:fld>
            <a:endParaRPr lang="en-US"/>
          </a:p>
        </p:txBody>
      </p:sp>
    </p:spTree>
    <p:extLst>
      <p:ext uri="{BB962C8B-B14F-4D97-AF65-F5344CB8AC3E}">
        <p14:creationId xmlns:p14="http://schemas.microsoft.com/office/powerpoint/2010/main" val="3733108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7</a:t>
            </a:fld>
            <a:endParaRPr lang="en-US"/>
          </a:p>
        </p:txBody>
      </p:sp>
    </p:spTree>
    <p:extLst>
      <p:ext uri="{BB962C8B-B14F-4D97-AF65-F5344CB8AC3E}">
        <p14:creationId xmlns:p14="http://schemas.microsoft.com/office/powerpoint/2010/main" val="366132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8</a:t>
            </a:fld>
            <a:endParaRPr lang="en-US"/>
          </a:p>
        </p:txBody>
      </p:sp>
    </p:spTree>
    <p:extLst>
      <p:ext uri="{BB962C8B-B14F-4D97-AF65-F5344CB8AC3E}">
        <p14:creationId xmlns:p14="http://schemas.microsoft.com/office/powerpoint/2010/main" val="168938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ED9-2E20-48A2-BCF4-9A588C330C76}" type="slidenum">
              <a:rPr lang="en-US"/>
              <a:t>9</a:t>
            </a:fld>
            <a:endParaRPr lang="en-US"/>
          </a:p>
        </p:txBody>
      </p:sp>
    </p:spTree>
    <p:extLst>
      <p:ext uri="{BB962C8B-B14F-4D97-AF65-F5344CB8AC3E}">
        <p14:creationId xmlns:p14="http://schemas.microsoft.com/office/powerpoint/2010/main" val="4143199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13919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8723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644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56324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3698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36301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508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0609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205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98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1482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8678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hyperlink" Target="https://www.allaboutdance.com/dance-clothing/related/style_AW112.html?mainCategory=NEW&amp;styleOne=&amp;styleTwo=&amp;styleThree=&amp;brand=&amp;color=&amp;SID=1100520936&amp;search=tru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llaboutdance.com/product-view/style_AW116.html?pid=26374&amp;Shop=Style&amp;?skey=new:&amp;search=true&amp;skey=new:&amp;search=true&amp;SID=1100520936&amp;ageGroup=none" TargetMode="External"/><Relationship Id="rId5" Type="http://schemas.openxmlformats.org/officeDocument/2006/relationships/hyperlink" Target="https://www.discountdance.com/dancewear/style_N5500.html?pid=10098&amp;Shop=Style&amp;SID=1100544350" TargetMode="External"/><Relationship Id="rId4" Type="http://schemas.openxmlformats.org/officeDocument/2006/relationships/hyperlink" Target="http://www.dancewearsolutions.com/leotards/mt757-clearance.aspx?position=49" TargetMode="Externa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dancewearsolutions.com/boys_and_men/shoes_and_tights/b80.aspx?position=1" TargetMode="External"/><Relationship Id="rId5" Type="http://schemas.openxmlformats.org/officeDocument/2006/relationships/hyperlink" Target="https://www.discountdance.com/dancewear/style_N7085.html?TopCat=&amp;cat=&amp;Shop=" TargetMode="External"/><Relationship Id="rId4" Type="http://schemas.openxmlformats.org/officeDocument/2006/relationships/hyperlink" Target="https://www.allaboutdance.com/dance-clothing/product-view/style_SIL5005.html?SID=1100437219&amp;mainCategory=mens-and-unisex&amp;PageNumber=1&amp;ageGroup=non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discountdance.com/dancewear/style_SPX8102.html?TopCat=&amp;cat=&amp;Shop=" TargetMode="External"/><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discountdance.com/dancewear/style_M777.html?pid=23805&amp;Shop=Style&amp;SID=1100936326" TargetMode="External"/><Relationship Id="rId5" Type="http://schemas.openxmlformats.org/officeDocument/2006/relationships/hyperlink" Target="https://www.allaboutdance.com/dance-clothing/product-view/style_TH5109.html?SID=1100941550&amp;mainCategory=BODYWEAR&amp;styleOne=BALLETAAD&amp;styleTwo=TUTUSKIRTSAA&amp;PageNumber=1&amp;ageGroup=none" TargetMode="External"/><Relationship Id="rId10" Type="http://schemas.openxmlformats.org/officeDocument/2006/relationships/image" Target="../media/image16.png"/><Relationship Id="rId4" Type="http://schemas.openxmlformats.org/officeDocument/2006/relationships/hyperlink" Target="https://www.allaboutdance.com/dance-clothing/product-view/style_TH5526.html?SID=1100939535&amp;mainCategory=BODYWEAR&amp;styleOne=BALLETAAD&amp;styleTwo=LEOTARDSAAD&amp;PageNumber=1&amp;ageGroup=none" TargetMode="Externa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discountdance.com/dancewear/style_N8733.html?pid=19351&amp;Shop=Style&amp;&amp;skey=&amp;search=true&amp;SortOrder=P&amp;SID=1100591909" TargetMode="External"/><Relationship Id="rId4" Type="http://schemas.openxmlformats.org/officeDocument/2006/relationships/hyperlink" Target="https://www.discountdance.com/dancewear/style_ME562.html?pid=26229&amp;Shop=Style&amp;SID=110058548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discountdance.com/dancewear/style_ME800.html?pid=26132&amp;Shop=Style&amp;&amp;skey=&amp;search=true&amp;SortOrder=N&amp;SID=1100437336"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hyperlink" Target="http://www.dancewearsolutions.com/boys_and_men/shoes_and_tights/b80.aspx?position=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discountdance.com/dancewear/style_TH5112.html?pid=19030&amp;Shop=Style&amp;SID=1100681859" TargetMode="External"/><Relationship Id="rId5" Type="http://schemas.openxmlformats.org/officeDocument/2006/relationships/hyperlink" Target="https://www.discountdance.com/dancewear/style_5173.html?pid=25998&amp;Shop=Style&amp;SID=1100679593"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dancewearsolutions.com/leotards/camisole/mt757n.aspx?position=2" TargetMode="External"/><Relationship Id="rId5" Type="http://schemas.openxmlformats.org/officeDocument/2006/relationships/hyperlink" Target="https://www.allaboutdance.com/dance-clothing/product-view/style_87120.html?SID=1100834943&amp;mainCategory=BODYWEAR&amp;styleOne=BALLETAAD&amp;styleTwo=UNITARDSAAD&amp;PageNumber=1&amp;ageGroup=none"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dancewearsolutions.com/boys_and_men/shoes_and_tights/b80.aspx?position=1" TargetMode="External"/><Relationship Id="rId5" Type="http://schemas.openxmlformats.org/officeDocument/2006/relationships/hyperlink" Target="https://www.discountdance.com/dancewear/style_M192.html?pid=25306&amp;Shop=Style&amp;&amp;skey=&amp;search=true&amp;SortOrder=N&amp;SID=1100437336" TargetMode="External"/><Relationship Id="rId4" Type="http://schemas.openxmlformats.org/officeDocument/2006/relationships/hyperlink" Target="https://www.allaboutdance.com/dance-clothing/product-view/style_M407.html?SID=1100437219&amp;mainCategory=mens-and-unisex&amp;PageNumber=1&amp;ageGroup=non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dancewearsolutions.com/6620.aspx" TargetMode="External"/><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dancewearsolutions.com/boys_and_men/shoes_and_tights/b80.aspx?position=1" TargetMode="External"/><Relationship Id="rId4" Type="http://schemas.openxmlformats.org/officeDocument/2006/relationships/hyperlink" Target="https://www.allaboutdance.com/dance-clothing/product-view/style_M1000.html?SID=1100437219&amp;mainCategory=mens-and-unisex&amp;PageNumber=1&amp;ageGroup=no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dancewearsolutions.com/tops/tshirts/z6910.aspx?position=10" TargetMode="External"/><Relationship Id="rId4" Type="http://schemas.openxmlformats.org/officeDocument/2006/relationships/hyperlink" Target="https://www.discountdance.com/dancewear/style_N5500.html?pid=10098&amp;Shop=Style&amp;&amp;skey=&amp;search=true&amp;SortOrder=P&amp;SID=1100655678"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discountdance.com/dancewear/style_ME821.html?pid=26151&amp;Shop=Style&amp;SID=110041956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discountdance.com/dancewear/style_ME820.html?pid=26149&amp;Shop=Style&amp;SID=1100905511"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hyperlink" Target="http://www.dancewearsolutions.com/pdp2/recommendations/p1015.aspx"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dancewearsolutions.com/tops/p1014.aspx?position=47" TargetMode="External"/><Relationship Id="rId5" Type="http://schemas.openxmlformats.org/officeDocument/2006/relationships/hyperlink" Target="https://www.discountdance.com/dancewear/style_N8705.html?&amp;pid=19171&amp;Shop=Style&amp;&amp;skey=&amp;search=true&amp;SortOrder=P&amp;SID=1101063010"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hyperlink" Target="http://www.dancewearsolutions.com/boys_and_men/shoes_and_tights/b80.aspx?position=1" TargetMode="External"/><Relationship Id="rId3" Type="http://schemas.openxmlformats.org/officeDocument/2006/relationships/image" Target="../media/image30.png"/><Relationship Id="rId7" Type="http://schemas.openxmlformats.org/officeDocument/2006/relationships/hyperlink" Target="https://www.discountdance.com/dancewear/style_CL5002.html?pid=23802&amp;Shop=Style&amp;&amp;skey=&amp;search=true&amp;SortOrder=N&amp;SID=1100437336"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discountdance.com/dancewear/style_ME812.html?TopCat=&amp;cat=&amp;Shop=Style&amp;SID=1100437336&amp;search=true" TargetMode="External"/><Relationship Id="rId5" Type="http://schemas.openxmlformats.org/officeDocument/2006/relationships/hyperlink" Target="http://www.dancewearsolutions.com/boys_and_men/7026.aspx?position=32" TargetMode="External"/><Relationship Id="rId4" Type="http://schemas.openxmlformats.org/officeDocument/2006/relationships/image" Target="../media/image31.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hyperlink" Target="https://www.discountdance.com/dancewear/style_CL5000.html?pid=23800&amp;Shop=Style&amp;&amp;skey=&amp;search=true&amp;SortOrder=N&amp;SID=1100437336"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hyperlink" Target="http://www.dancewearsolutions.com/boys_and_men/shoes_and_tights/b80.aspx?position=1"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dancewearsolutions.com/shoes/b80.aspx?position=1" TargetMode="External"/><Relationship Id="rId3" Type="http://schemas.openxmlformats.org/officeDocument/2006/relationships/image" Target="../media/image29.png"/><Relationship Id="rId7" Type="http://schemas.openxmlformats.org/officeDocument/2006/relationships/hyperlink" Target="https://www.discountdance.com/dancewear/style_N8947.html?TopCat=&amp;cat=&amp;Sho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discountdance.com/dancewear/style_BT5093.html?pid=24671&amp;Shop=Style&amp;&amp;skey=&amp;search=true&amp;SortOrder=N&amp;SID=1106751539"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hyperlink" Target="https://www.discountdance.com/dancewear/style_ME800.html?pid=26132&amp;Shop=Style&amp;&amp;skey=&amp;search=true&amp;SortOrder=N&amp;SID=110043733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dancewearsolutions.com/boys_and_men/shoes_and_tights/b80.aspx?position=1" TargetMode="External"/><Relationship Id="rId5" Type="http://schemas.openxmlformats.org/officeDocument/2006/relationships/hyperlink" Target="https://www.discountdance.com/dancewear/style_1257469.html?pid=25058&amp;Shop=Style&amp;&amp;skey=&amp;search=true&amp;SortOrder=N&amp;SID=1100437336" TargetMode="Externa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www.dancewearsolutions.com/leotards/mt757n.aspx?position=16" TargetMode="External"/><Relationship Id="rId4" Type="http://schemas.openxmlformats.org/officeDocument/2006/relationships/hyperlink" Target="https://www.discountdance.com/dancewear/style_D5103.html?pid=3547&amp;Shop=Style&amp;SID=110094779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discountdance.com/dancewear/style_N8805.html?pid=22275&amp;Shop=Style&amp;SID=1100947793" TargetMode="External"/><Relationship Id="rId5" Type="http://schemas.openxmlformats.org/officeDocument/2006/relationships/hyperlink" Target="http://www.dancewearsolutions.com/leotards/mt2435.aspx?position=14" TargetMode="Externa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allaboutdance.com/dance-clothing/product-view/style_P2205.html?SID=1100959507&amp;mainCategory=mens-and-unisex&amp;styleOne=TSHIRTSAAD&amp;PageNumber=1&amp;ageGroup=none" TargetMode="External"/><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dancewearsolutions.com/boys_and_men/shoes_and_tights/b80.aspx?position=1" TargetMode="External"/><Relationship Id="rId5" Type="http://schemas.openxmlformats.org/officeDocument/2006/relationships/hyperlink" Target="https://www.allaboutdance.com/dance-clothing/product-view/style_M192.html?SID=1100958843&amp;mainCategory=mens-and-unisex&amp;styleOne=SHORTSAAD&amp;PageNumber=1&amp;ageGroup=none" TargetMode="External"/><Relationship Id="rId4" Type="http://schemas.openxmlformats.org/officeDocument/2006/relationships/hyperlink" Target="https://www.discountdance.com/dancewear/style_ME805.html?pid=26140&amp;Shop=Style&amp;SID=1100956097" TargetMode="External"/><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https://www.allaboutdance.com/dance-clothing/product-view/style_N8628.html?SID=1107058324&amp;mainCategory=BODYWEAR&amp;styleOne=BALLETAAD&amp;styleTwo=LEOTARDSAAD&amp;PageNumber=1&amp;ageGroup=non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allaboutdance.com/dance-clothing/product-view/style_N8944.html?SID=1107058324&amp;mainCategory=BODYWEAR&amp;styleOne=BALLETAAD&amp;styleTwo=LEOTARDSAAD&amp;PageNumber=1&amp;ageGroup=non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discountdance.com/dancewear/style_M515L.html?pid=3346&amp;Shop=Style&amp;&amp;skey=&amp;search=true&amp;SortOrder=P&amp;SID=1107030952"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4.png"/><Relationship Id="rId4" Type="http://schemas.openxmlformats.org/officeDocument/2006/relationships/hyperlink" Target="https://www.allaboutdance.com/dance-clothing/product-view/style_TH5526.html?SID=1106878631&amp;mainCategory=BODYWEAR&amp;styleOne=BALLETAAD&amp;styleTwo=LEOTARDSAAD&amp;PageNumber=1&amp;ageGroup=non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discountdance.com/dancewear/style_THP330.html?pid=22726&amp;Shop=Style&amp;SID=110090055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allaboutdance.com/dance-clothing/product-view/style_CH53.html?SID=1100899235&amp;mainCategory=shoes&amp;styleOne=JAZZSHOESAAD&amp;styleTwo=CHARACTERSHO&amp;PageNumber=1&amp;ageGroup=none" TargetMode="External"/><Relationship Id="rId5" Type="http://schemas.openxmlformats.org/officeDocument/2006/relationships/hyperlink" Target="https://www.allaboutdance.com/dance-clothing/product-view/style_T3200.html?SID=1100899235&amp;mainCategory=shoes&amp;styleOne=JAZZSHOESAAD&amp;styleTwo=CHARACTERSHO&amp;PageNumber=1&amp;ageGroup=none" TargetMode="External"/><Relationship Id="rId4" Type="http://schemas.openxmlformats.org/officeDocument/2006/relationships/hyperlink" Target="https://www.allaboutdance.com/dance-clothing/product-view/style_T3415.html?SID=1100899235&amp;mainCategory=shoes&amp;styleOne=JAZZSHOESAAD&amp;styleTwo=CHARACTERSHO&amp;PageNumber=1&amp;ageGroup=non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dancewearsolutions.com/boys_and_men/shoes_and_tights/b80.aspx?position=1" TargetMode="External"/><Relationship Id="rId5" Type="http://schemas.openxmlformats.org/officeDocument/2006/relationships/hyperlink" Target="https://www.allaboutdance.com/dance-clothing/product-view/style_CL825.html?SID=1107086202&amp;mainCategory=mens-and-unisex&amp;PageNumber=1&amp;ageGroup=none" TargetMode="External"/><Relationship Id="rId4" Type="http://schemas.openxmlformats.org/officeDocument/2006/relationships/hyperlink" Target="http://www.dancewearsolutions.com/boys_and_men/6620.aspx?position=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discountdance.com/dancewear/style_D5102W.html?pid=4499&amp;Shop=Style&amp;&amp;skey=&amp;search=true&amp;SortOrder=P&amp;SID=1107030952"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discountdance.com/dancewear/style_BT5171.html?pid=25496&amp;Shop=Style&amp;&amp;skey=&amp;search=true&amp;SortOrder=P&amp;SID=110703095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dancewearsolutions.com/mt9579.aspx"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discountdance.com/dancewear/style_CC201.html?pid=6456&amp;Shop=Style&amp;&amp;skey=&amp;search=true&amp;SortOrder=P&amp;SID=1106970653"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allaboutdance.com/dance-clothing/product-view/style_M407.html?SID=1107095224&amp;mainCategory=mens-and-unisex&amp;styleOne=TSHIRTSAAD&amp;PageNumber=1&amp;ageGroup=none" TargetMode="External"/><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dancewearsolutions.com/boys_and_men/shoes_and_tights/b80.aspx?position=1" TargetMode="External"/><Relationship Id="rId4" Type="http://schemas.openxmlformats.org/officeDocument/2006/relationships/hyperlink" Target="https://www.allaboutdance.com/dance-clothing/product-view/style_M205.html?SID=1107086202&amp;mainCategory=mens-and-unisex&amp;PageNumber=1&amp;ageGroup=non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discountdance.com/dancewear/style_ME826.html?pid=26152&amp;Shop=Style&amp;&amp;skey=&amp;search=true&amp;SortOrder=N&amp;SID=1107085056"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hyperlink" Target="http://www.dancewearsolutions.com/boys_and_men/shoes_and_tights/b80.aspx?position=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discountdance.com/dancewear/style_M191.html?pid=8664&amp;Shop=Style&amp;&amp;skey=&amp;search=true&amp;SortOrder=N&amp;SID=1107096325" TargetMode="External"/><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png"/><Relationship Id="rId4" Type="http://schemas.openxmlformats.org/officeDocument/2006/relationships/hyperlink" Target="http://www.dancewearsolutions.com/boys_and_men/shoes_and_tights/b80.aspx?position=1"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dancewearsolutions.com/leotards/mt8125-clearance.aspx?position=55"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www.dancewearsolutions.com/leotards/mt7827-clearance.aspx?position=2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discountdance.com/dancewear/style_N8561.html?pid=8198&amp;Shop=Style&amp;&amp;skey=&amp;search=true&amp;SortOrder=P&amp;SID=1106770096"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allaboutdance.com/dance-clothing/product-view/style_M207LD.html?SID=1106878631&amp;mainCategory=BODYWEAR&amp;styleOne=BALLETAAD&amp;styleTwo=LEOTARDSAAD&amp;PageNumber=1&amp;ageGroup=none"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discountdance.com/dancewear/style_NAB107.html?TopCat=&amp;cat=&amp;Shop=" TargetMode="External"/><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www.discountdance.com/dancewear/style_M1105.html?TopCat=&amp;cat=&amp;Shop=Style&amp;SID=1107068420&amp;search=true" TargetMode="External"/><Relationship Id="rId4" Type="http://schemas.openxmlformats.org/officeDocument/2006/relationships/hyperlink" Target="https://www.discountdance.com/dancewear/style_SSBC15.html?TopCat=&amp;cat=&amp;Shop="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discountdance.com/dancewear/style_N8601.html?pid=8578&amp;Shop=Style&amp;SID=1106966486"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allaboutdance.com/dance-clothing/product-view/style_N5501.html?SID=1106878631&amp;mainCategory=BODYWEAR&amp;styleOne=BALLETAAD&amp;styleTwo=LEOTARDSAAD&amp;PageNumber=1&amp;ageGroup=none"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allaboutdance.com/product-view/style_A31X.html?pid=18263&amp;Shop=Style&amp;?skey=plus&amp;search=true&amp;skey=plus&amp;search=true&amp;SID=1104986651&amp;ageGroup=none" TargetMode="External"/><Relationship Id="rId13" Type="http://schemas.openxmlformats.org/officeDocument/2006/relationships/hyperlink" Target="https://www.allaboutdance.com/dance-clothing/product-view/style_274.html?SID=1107099309&amp;mainCategory=BODYWEAR&amp;styleOne=UNDERAAD&amp;styleTwo=BRASAAD&amp;PageNumber=1&amp;ageGroup=none" TargetMode="External"/><Relationship Id="rId3" Type="http://schemas.openxmlformats.org/officeDocument/2006/relationships/hyperlink" Target="https://www.discountdance.com/dancewear/style_N236.html?pid=8115&amp;Shop=Style&amp;&amp;skey=&amp;search=true&amp;SortOrder=P&amp;SID=1100965287" TargetMode="External"/><Relationship Id="rId7" Type="http://schemas.openxmlformats.org/officeDocument/2006/relationships/hyperlink" Target="https://www.allaboutdance.com/dance-clothing/product-view/style_1915.html?SID=1100972392&amp;mainCategory=tights&amp;PageNumber=1&amp;ageGroup=none" TargetMode="External"/><Relationship Id="rId12" Type="http://schemas.openxmlformats.org/officeDocument/2006/relationships/hyperlink" Target="http://www.dancewearsolutions.com/accessories/undergarments/bw274.aspx?position=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discountdance.com/dancewear/style_T5400.html?pid=7806&amp;Shop=Style&amp;&amp;skey=&amp;search=true&amp;SortOrder=P&amp;SID=1100965287" TargetMode="External"/><Relationship Id="rId11" Type="http://schemas.openxmlformats.org/officeDocument/2006/relationships/hyperlink" Target="https://www.allaboutdance.com/dance-clothing/product-view/style_N234W.html?SID=1104984598&amp;mainCategory=BODYWEAR&amp;styleOne=UNDERAAD&amp;PageNumber=1&amp;ageGroup=none" TargetMode="External"/><Relationship Id="rId5" Type="http://schemas.openxmlformats.org/officeDocument/2006/relationships/hyperlink" Target="http://www.dancewearsolutions.com/tights/body/1818.aspx?position=0" TargetMode="External"/><Relationship Id="rId15" Type="http://schemas.openxmlformats.org/officeDocument/2006/relationships/hyperlink" Target="https://www.discountdance.com/dancewear/style_353.html?TopCat=UG&amp;cat=&amp;Shop=Style&amp;SID=1107099882" TargetMode="External"/><Relationship Id="rId10" Type="http://schemas.openxmlformats.org/officeDocument/2006/relationships/hyperlink" Target="https://www.discountdance.com/dancewear/style_TB49.html?pid=134&amp;Shop=Style&amp;SID=1104973248" TargetMode="External"/><Relationship Id="rId4" Type="http://schemas.openxmlformats.org/officeDocument/2006/relationships/hyperlink" Target="https://www.discountdance.com/dancewear/style_T6500.html?pid=22265&amp;Shop=Style&amp;&amp;skey=&amp;search=true&amp;SortOrder=P&amp;SID=1100965287" TargetMode="External"/><Relationship Id="rId9" Type="http://schemas.openxmlformats.org/officeDocument/2006/relationships/hyperlink" Target="https://www.allaboutdance.com/dance-clothing/product-view/style_N234.html?SID=1104977384&amp;mainCategory=BODYWEAR&amp;styleOne=UNDERAAD&amp;PageNumber=3&amp;ageGroup=none" TargetMode="External"/><Relationship Id="rId14" Type="http://schemas.openxmlformats.org/officeDocument/2006/relationships/hyperlink" Target="https://www.discountdance.com/dancewear/style_287.html?pid=6499&amp;Shop=Style&amp;SID=1107099882"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allaboutdance.com/dance-clothing/product-view/style_N8562.html?SID=1106878631&amp;mainCategory=BODYWEAR&amp;styleOne=BALLETAAD&amp;styleTwo=LEOTARDSAAD&amp;PageNumber=1&amp;ageGroup=non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discountdance.com/dancewear/style_P1010.html?TopCat=&amp;cat=&amp;Sho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www.dancewearsolutions.com/leotards/l8807.aspx?position=16" TargetMode="External"/><Relationship Id="rId5" Type="http://schemas.openxmlformats.org/officeDocument/2006/relationships/hyperlink" Target="http://www.dancewearsolutions.com/leotards/mt8326-clearance.aspx?position=61" TargetMode="Externa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hyperlink" Target="http://www.dancewearsolutions.com/tops/mt9365.aspx?position=24"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www.dancewearsolutions.com/pdp2/recommendations/mt2764.asp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allaboutdance.com/dance-clothing/product-view/style_M1000.html?SID=1100437219&amp;mainCategory=mens-and-unisex&amp;PageNumber=1&amp;ageGroup=none"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hyperlink" Target="https://www.allaboutdance.com/dance-clothing/product-view/style_S1C.html?SID=1107076741&amp;mainCategory=shoes&amp;styleOne=BALLETSHOEAA&amp;styleTwo=BALLETSLIPAA&amp;PageNumber=1&amp;ageGroup=none" TargetMode="External"/><Relationship Id="rId4" Type="http://schemas.openxmlformats.org/officeDocument/2006/relationships/hyperlink" Target="https://www.allaboutdance.com/dance-clothing/product-view/style_TH4062.html?SID=1100980630&amp;mainCategory=BODYWEAR&amp;styleOne=PERFORMAAD&amp;styleTwo=COSTUME&amp;PageNumber=1&amp;ageGroup=non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discountdance.com/dancewear/style_MCP.html?pid=1778&amp;Shop=Style&amp;&amp;skey=&amp;search=true&amp;SortOrder=N&amp;SID=1101015998" TargetMode="External"/><Relationship Id="rId5" Type="http://schemas.openxmlformats.org/officeDocument/2006/relationships/hyperlink" Target="https://www.discountdance.com/dancewear/style_CL889.html?pid=23340&amp;Shop=Style&amp;&amp;skey=&amp;search=true&amp;SortOrder=N&amp;SID=1101015998" TargetMode="Externa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hyperlink" Target="https://www.allaboutdance.com/dance-clothing/product-view/style_CL825.html?SID=1100433233&amp;mainCategory=mens-and-unisex&amp;styleOne=PANTSAAD&amp;PageNumber=2&amp;ageGroup=non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dancewearsolutions.com/boys_and_men/shoes_and_tights/b80.aspx?position=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allaboutdance.com/dance-clothing/product-view/style_AB21.html?SID=1100437219&amp;mainCategory=mens-and-unisex&amp;PageNumber=1&amp;ageGroup=non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hyperlink" Target="http://www.dancewearsolutions.com/boys_and_men/shoes_and_tights/b80.aspx?position=1"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discountdance.com/dancewear/style_N8460.html?pid=26122&amp;Shop=Style&amp;&amp;skey=&amp;search=true&amp;SortOrder=P&amp;SID=110674126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www.dancewearsolutions.com/bottoms/cl3801.aspx?position=4"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discountdance.com/dancewear/style_ME811.html?TopCat=&amp;cat=&amp;Shop=" TargetMode="External"/><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www.dancewearsolutions.com/boys_and_men/shoes_and_tights/b80.aspx?position=1" TargetMode="External"/><Relationship Id="rId4" Type="http://schemas.openxmlformats.org/officeDocument/2006/relationships/hyperlink" Target="https://www.discountdance.com/dancewear/style_ME801.html?pid=26134&amp;Shop=Style&amp;&amp;skey=&amp;search=true&amp;SortOrder=N&amp;SID=110043733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04950" y="3771900"/>
            <a:ext cx="9345613" cy="925045"/>
          </a:xfrm>
          <a:ln w="57150">
            <a:solidFill>
              <a:srgbClr val="FF0000"/>
            </a:solidFill>
          </a:ln>
        </p:spPr>
        <p:txBody>
          <a:bodyPr>
            <a:normAutofit/>
          </a:bodyPr>
          <a:lstStyle/>
          <a:p>
            <a:r>
              <a:rPr lang="EN-US">
                <a:solidFill>
                  <a:srgbClr val="000000"/>
                </a:solidFill>
                <a:latin typeface="Franklin Gothic Medium"/>
              </a:rPr>
              <a:t>Costumes</a:t>
            </a:r>
            <a:r>
              <a:rPr lang="EN-US">
                <a:solidFill>
                  <a:srgbClr val="000000"/>
                </a:solidFill>
                <a:latin typeface="Calibri Light"/>
              </a:rPr>
              <a:t> </a:t>
            </a:r>
          </a:p>
        </p:txBody>
      </p:sp>
      <p:pic>
        <p:nvPicPr>
          <p:cNvPr id="4" name="Picture 3" descr="Chorus line.jpg"/>
          <p:cNvPicPr>
            <a:picLocks noChangeAspect="1"/>
          </p:cNvPicPr>
          <p:nvPr/>
        </p:nvPicPr>
        <p:blipFill>
          <a:blip r:embed="rId3"/>
          <a:stretch>
            <a:fillRect/>
          </a:stretch>
        </p:blipFill>
        <p:spPr>
          <a:xfrm>
            <a:off x="257175" y="252113"/>
            <a:ext cx="11714437" cy="335623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1475" y="895350"/>
            <a:ext cx="2743200" cy="2718033"/>
          </a:xfrm>
          <a:prstGeom prst="rect">
            <a:avLst/>
          </a:prstGeom>
        </p:spPr>
      </p:pic>
      <p:sp>
        <p:nvSpPr>
          <p:cNvPr id="2" name="Title 1"/>
          <p:cNvSpPr>
            <a:spLocks noGrp="1"/>
          </p:cNvSpPr>
          <p:nvPr>
            <p:ph type="title"/>
          </p:nvPr>
        </p:nvSpPr>
        <p:spPr>
          <a:xfrm>
            <a:off x="171450" y="118191"/>
            <a:ext cx="10515600" cy="1325563"/>
          </a:xfrm>
        </p:spPr>
        <p:txBody>
          <a:bodyPr/>
          <a:lstStyle/>
          <a:p>
            <a:r>
              <a:rPr lang="EN-US"/>
              <a:t>Connie- Jenni O'Conner</a:t>
            </a:r>
          </a:p>
        </p:txBody>
      </p:sp>
      <p:sp>
        <p:nvSpPr>
          <p:cNvPr id="3" name="Content Placeholder 2"/>
          <p:cNvSpPr>
            <a:spLocks noGrp="1"/>
          </p:cNvSpPr>
          <p:nvPr>
            <p:ph idx="1"/>
          </p:nvPr>
        </p:nvSpPr>
        <p:spPr>
          <a:xfrm>
            <a:off x="5495925" y="942975"/>
            <a:ext cx="6316662" cy="4736055"/>
          </a:xfrm>
        </p:spPr>
        <p:txBody>
          <a:bodyPr vert="horz" lIns="91440" tIns="45720" rIns="91440" bIns="45720" rtlCol="0" anchor="t">
            <a:normAutofit fontScale="77500" lnSpcReduction="20000"/>
          </a:bodyPr>
          <a:lstStyle/>
          <a:p>
            <a:r>
              <a:rPr lang="EN-US"/>
              <a:t>Leotard (light blue)</a:t>
            </a:r>
          </a:p>
          <a:p>
            <a:pPr marL="514350" indent="-514350">
              <a:buFont typeface="+mj-lt"/>
              <a:buAutoNum type="arabicPeriod"/>
            </a:pPr>
            <a:r>
              <a:rPr lang="EN-US">
                <a:hlinkClick r:id="rId4"/>
              </a:rPr>
              <a:t>http://www.dancewearsolutions.com/leotards/mt757-clearance.aspx?position=49</a:t>
            </a:r>
          </a:p>
          <a:p>
            <a:pPr marL="514350" indent="-514350">
              <a:buFont typeface="+mj-lt"/>
              <a:buAutoNum type="arabicPeriod"/>
            </a:pPr>
            <a:r>
              <a:rPr lang="EN-US">
                <a:hlinkClick r:id="rId5"/>
              </a:rPr>
              <a:t>https://www.discountdance.com/dancewear/style_N5500.html?pid=10098&amp;Shop=Style&amp;SID=1100544350</a:t>
            </a:r>
          </a:p>
          <a:p>
            <a:r>
              <a:rPr lang="EN-US"/>
              <a:t>Tights (white or skin color)</a:t>
            </a:r>
          </a:p>
          <a:p>
            <a:r>
              <a:rPr lang="EN-US"/>
              <a:t>Leg warmer and sweater (black)</a:t>
            </a:r>
          </a:p>
          <a:p>
            <a:pPr marL="514350" indent="-514350">
              <a:buFont typeface="+mj-lt"/>
              <a:buAutoNum type="arabicPeriod"/>
            </a:pPr>
            <a:r>
              <a:rPr lang="EN-US">
                <a:hlinkClick r:id="rId6"/>
              </a:rPr>
              <a:t>https://www.allaboutdance.com/product-view/style_AW116.html?pid=26374&amp;Shop=Style&amp;?skey=new:&amp;search=true&amp;skey=new:&amp;search=true&amp;SID=1100520936&amp;ageGroup=none</a:t>
            </a:r>
          </a:p>
          <a:p>
            <a:pPr marL="0" indent="0">
              <a:buNone/>
            </a:pPr>
            <a:r>
              <a:rPr lang="EN-US"/>
              <a:t>1.</a:t>
            </a:r>
            <a:r>
              <a:rPr lang="EN-US">
                <a:hlinkClick r:id="rId7"/>
              </a:rPr>
              <a:t>https://www.allaboutdance.com/dance-clothing/related/style_AW112.html?mainCategory=NEW&amp;styleOne=&amp;styleTwo=&amp;styleThree=&amp;brand=&amp;color=&amp;SID=1100520936&amp;search=true</a:t>
            </a:r>
          </a:p>
          <a:p>
            <a:pPr marL="0" indent="0">
              <a:buNone/>
            </a:pPr>
            <a:endParaRPr lang="EN-US"/>
          </a:p>
        </p:txBody>
      </p:sp>
      <p:pic>
        <p:nvPicPr>
          <p:cNvPr id="5" name="Picture 4"/>
          <p:cNvPicPr>
            <a:picLocks noChangeAspect="1"/>
          </p:cNvPicPr>
          <p:nvPr/>
        </p:nvPicPr>
        <p:blipFill>
          <a:blip r:embed="rId8"/>
          <a:stretch>
            <a:fillRect/>
          </a:stretch>
        </p:blipFill>
        <p:spPr>
          <a:xfrm>
            <a:off x="2638425" y="1257300"/>
            <a:ext cx="2743200" cy="2571480"/>
          </a:xfrm>
          <a:prstGeom prst="rect">
            <a:avLst/>
          </a:prstGeom>
        </p:spPr>
      </p:pic>
      <p:pic>
        <p:nvPicPr>
          <p:cNvPr id="6" name="Picture 5"/>
          <p:cNvPicPr>
            <a:picLocks noChangeAspect="1"/>
          </p:cNvPicPr>
          <p:nvPr/>
        </p:nvPicPr>
        <p:blipFill>
          <a:blip r:embed="rId9"/>
          <a:stretch>
            <a:fillRect/>
          </a:stretch>
        </p:blipFill>
        <p:spPr>
          <a:xfrm>
            <a:off x="57150" y="3943350"/>
            <a:ext cx="3270250" cy="2641561"/>
          </a:xfrm>
          <a:prstGeom prst="rect">
            <a:avLst/>
          </a:prstGeom>
        </p:spPr>
      </p:pic>
    </p:spTree>
    <p:extLst>
      <p:ext uri="{BB962C8B-B14F-4D97-AF65-F5344CB8AC3E}">
        <p14:creationId xmlns:p14="http://schemas.microsoft.com/office/powerpoint/2010/main" val="3556030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80975"/>
            <a:ext cx="10515600" cy="1325563"/>
          </a:xfrm>
        </p:spPr>
        <p:txBody>
          <a:bodyPr/>
          <a:lstStyle/>
          <a:p>
            <a:r>
              <a:rPr lang="EN-US"/>
              <a:t>Greg Gardner- Matt </a:t>
            </a:r>
            <a:r>
              <a:rPr lang="EN-US" err="1"/>
              <a:t>becker</a:t>
            </a:r>
          </a:p>
        </p:txBody>
      </p:sp>
      <p:pic>
        <p:nvPicPr>
          <p:cNvPr id="5" name="Content Placeholder 4"/>
          <p:cNvPicPr>
            <a:picLocks noGrp="1" noChangeAspect="1"/>
          </p:cNvPicPr>
          <p:nvPr>
            <p:ph idx="1"/>
          </p:nvPr>
        </p:nvPicPr>
        <p:blipFill>
          <a:blip r:embed="rId3"/>
          <a:stretch>
            <a:fillRect/>
          </a:stretch>
        </p:blipFill>
        <p:spPr>
          <a:xfrm>
            <a:off x="1123950" y="1885950"/>
            <a:ext cx="3260156" cy="4351338"/>
          </a:xfrm>
        </p:spPr>
      </p:pic>
      <p:sp>
        <p:nvSpPr>
          <p:cNvPr id="6" name="TextBox 5"/>
          <p:cNvSpPr txBox="1"/>
          <p:nvPr/>
        </p:nvSpPr>
        <p:spPr>
          <a:xfrm>
            <a:off x="6591300" y="333375"/>
            <a:ext cx="5210610" cy="6370975"/>
          </a:xfrm>
          <a:prstGeom prst="rect">
            <a:avLst/>
          </a:prstGeom>
        </p:spPr>
        <p:txBody>
          <a:bodyPr rtlCol="0" anchor="t">
            <a:spAutoFit/>
          </a:bodyPr>
          <a:lstStyle/>
          <a:p>
            <a:pPr marL="342900" indent="-342900" algn="ctr">
              <a:buFont typeface="Arial" panose="020B0604020202020204" pitchFamily="34" charset="0"/>
              <a:buChar char="•"/>
            </a:pPr>
            <a:r>
              <a:rPr lang="EN-US" sz="2400"/>
              <a:t>Suspender pants</a:t>
            </a:r>
            <a:endParaRPr lang="EN-US" sz="2400">
              <a:solidFill>
                <a:srgbClr val="000000"/>
              </a:solidFill>
              <a:latin typeface="Calibri"/>
            </a:endParaRPr>
          </a:p>
          <a:p>
            <a:pPr marL="342900" indent="-342900" algn="ctr">
              <a:buFont typeface="+mj-lt"/>
              <a:buAutoNum type="arabicPeriod"/>
            </a:pPr>
            <a:r>
              <a:rPr lang="EN-US" sz="2400">
                <a:hlinkClick r:id="rId4"/>
              </a:rPr>
              <a:t>https://www.allaboutdance.com/dance-clothing/product-view/style_SIL5005.html?SID=1100437219&amp;mainCategory=mens-and-unisex&amp;PageNumber=1&amp;ageGroup=none</a:t>
            </a:r>
          </a:p>
          <a:p>
            <a:pPr marL="342900" indent="-342900" algn="ctr">
              <a:buFont typeface="Arial" panose="020B0604020202020204" pitchFamily="34" charset="0"/>
              <a:buChar char="•"/>
            </a:pPr>
            <a:r>
              <a:rPr lang="EN-US" sz="2400"/>
              <a:t>White skin tight shirt</a:t>
            </a:r>
          </a:p>
          <a:p>
            <a:pPr marL="457200" indent="-457200" algn="ctr">
              <a:buFont typeface="+mj-lt"/>
              <a:buAutoNum type="arabicPeriod"/>
            </a:pPr>
            <a:r>
              <a:rPr lang="EN-US" sz="2400">
                <a:hlinkClick r:id="rId5"/>
              </a:rPr>
              <a:t>https://www.discountdance.com/dancewear/style_N7085.html?TopCat=&amp;cat=&amp;Shop=</a:t>
            </a:r>
          </a:p>
          <a:p>
            <a:pPr marL="342900" indent="-342900" algn="ctr">
              <a:buFont typeface="Arial" panose="020B0604020202020204" pitchFamily="34" charset="0"/>
              <a:buChar char="•"/>
            </a:pPr>
            <a:r>
              <a:rPr lang="EN-US" sz="2400"/>
              <a:t>Turtle neck</a:t>
            </a:r>
          </a:p>
          <a:p>
            <a:pPr marL="342900" indent="-342900" algn="ctr">
              <a:buFont typeface="Arial" panose="020B0604020202020204" pitchFamily="34" charset="0"/>
              <a:buChar char="•"/>
            </a:pPr>
            <a:r>
              <a:rPr lang="EN-US" sz="2400"/>
              <a:t>Shoes (black)</a:t>
            </a:r>
          </a:p>
          <a:p>
            <a:pPr marL="457200" indent="-457200" algn="ctr">
              <a:buFont typeface="+mj-lt"/>
              <a:buAutoNum type="arabicPeriod"/>
            </a:pPr>
            <a:r>
              <a:rPr lang="EN-US" sz="2400">
                <a:hlinkClick r:id="rId6"/>
              </a:rPr>
              <a:t>http://www.dancewearsolutions.com/boys_and_men/shoes_and_tights/b80.aspx?position=1</a:t>
            </a:r>
          </a:p>
          <a:p>
            <a:pPr algn="ctr"/>
            <a:endParaRPr lang="EN-US" sz="2400"/>
          </a:p>
        </p:txBody>
      </p:sp>
      <p:pic>
        <p:nvPicPr>
          <p:cNvPr id="3" name="Picture 2"/>
          <p:cNvPicPr>
            <a:picLocks noChangeAspect="1"/>
          </p:cNvPicPr>
          <p:nvPr/>
        </p:nvPicPr>
        <p:blipFill>
          <a:blip r:embed="rId7"/>
          <a:stretch>
            <a:fillRect/>
          </a:stretch>
        </p:blipFill>
        <p:spPr>
          <a:xfrm>
            <a:off x="3981450" y="3237422"/>
            <a:ext cx="2188509" cy="2994025"/>
          </a:xfrm>
          <a:prstGeom prst="rect">
            <a:avLst/>
          </a:prstGeom>
        </p:spPr>
      </p:pic>
    </p:spTree>
    <p:extLst>
      <p:ext uri="{BB962C8B-B14F-4D97-AF65-F5344CB8AC3E}">
        <p14:creationId xmlns:p14="http://schemas.microsoft.com/office/powerpoint/2010/main" val="1151145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13" y="190500"/>
            <a:ext cx="10515600" cy="1325563"/>
          </a:xfrm>
        </p:spPr>
        <p:txBody>
          <a:bodyPr/>
          <a:lstStyle/>
          <a:p>
            <a:r>
              <a:rPr lang="EN-US"/>
              <a:t>Cassie Ferguson- Ashlyn </a:t>
            </a:r>
            <a:r>
              <a:rPr lang="EN-US" err="1"/>
              <a:t>Francella</a:t>
            </a:r>
          </a:p>
        </p:txBody>
      </p:sp>
      <p:sp>
        <p:nvSpPr>
          <p:cNvPr id="3" name="Content Placeholder 2"/>
          <p:cNvSpPr>
            <a:spLocks noGrp="1"/>
          </p:cNvSpPr>
          <p:nvPr>
            <p:ph idx="1"/>
          </p:nvPr>
        </p:nvSpPr>
        <p:spPr>
          <a:xfrm>
            <a:off x="5672138" y="1374001"/>
            <a:ext cx="5681662" cy="4802962"/>
          </a:xfrm>
        </p:spPr>
        <p:txBody>
          <a:bodyPr vert="horz" lIns="91440" tIns="45720" rIns="91440" bIns="45720" rtlCol="0" anchor="t">
            <a:normAutofit fontScale="62500" lnSpcReduction="20000"/>
          </a:bodyPr>
          <a:lstStyle/>
          <a:p>
            <a:r>
              <a:rPr lang="EN-US"/>
              <a:t>Leotard (red)</a:t>
            </a:r>
            <a:endParaRPr lang="en-US"/>
          </a:p>
          <a:p>
            <a:pPr marL="514350" indent="-514350">
              <a:buFont typeface="+mj-lt"/>
              <a:buAutoNum type="arabicPeriod"/>
            </a:pPr>
            <a:r>
              <a:rPr lang="EN-US">
                <a:hlinkClick r:id="rId3"/>
              </a:rPr>
              <a:t>https://www.discountdance.com/dancewear/style_SPX8102.html?TopCat=&amp;cat=&amp;Shop=</a:t>
            </a:r>
          </a:p>
          <a:p>
            <a:pPr marL="514350" indent="-514350">
              <a:buFont typeface="+mj-lt"/>
              <a:buAutoNum type="arabicPeriod"/>
            </a:pPr>
            <a:r>
              <a:rPr lang="EN-US">
                <a:hlinkClick r:id="rId4"/>
              </a:rPr>
              <a:t>https://www.allaboutdance.com/dance-clothing/product-view/style_TH5526.html?SID=1100939535&amp;mainCategory=BODYWEAR&amp;styleOne=BALLETAAD&amp;styleTwo=LEOTARDSAAD&amp;PageNumber=1&amp;ageGroup=none#</a:t>
            </a:r>
          </a:p>
          <a:p>
            <a:r>
              <a:rPr lang="EN-US"/>
              <a:t>Wrap skirt(red)</a:t>
            </a:r>
          </a:p>
          <a:p>
            <a:pPr marL="514350" indent="-514350">
              <a:buFont typeface="+mj-lt"/>
              <a:buAutoNum type="arabicPeriod"/>
            </a:pPr>
            <a:r>
              <a:rPr lang="EN-US">
                <a:hlinkClick r:id="rId5"/>
              </a:rPr>
              <a:t>https://www.allaboutdance.com/dance-clothing/product-view/style_TH5109.html?SID=1100941550&amp;mainCategory=BODYWEAR&amp;styleOne=BALLETAAD&amp;styleTwo=TUTUSKIRTSAA&amp;PageNumber=1&amp;ageGroup=none#</a:t>
            </a:r>
          </a:p>
          <a:p>
            <a:pPr marL="514350" indent="-514350">
              <a:buFont typeface="+mj-lt"/>
              <a:buAutoNum type="arabicPeriod"/>
            </a:pPr>
            <a:r>
              <a:rPr lang="EN-US">
                <a:hlinkClick r:id="rId6"/>
              </a:rPr>
              <a:t>https://www.discountdance.com/dancewear/style_M777.html?pid=23805&amp;Shop=Style&amp;SID=1100936326</a:t>
            </a:r>
          </a:p>
          <a:p>
            <a:r>
              <a:rPr lang="EN-US"/>
              <a:t>Tights (skin tone)</a:t>
            </a:r>
          </a:p>
          <a:p>
            <a:pPr marL="514350" indent="-514350">
              <a:buFont typeface="+mj-lt"/>
              <a:buAutoNum type="arabicPeriod"/>
            </a:pPr>
            <a:endParaRPr lang="EN-US"/>
          </a:p>
        </p:txBody>
      </p:sp>
      <p:pic>
        <p:nvPicPr>
          <p:cNvPr id="6" name="Picture 5"/>
          <p:cNvPicPr>
            <a:picLocks noChangeAspect="1"/>
          </p:cNvPicPr>
          <p:nvPr/>
        </p:nvPicPr>
        <p:blipFill>
          <a:blip r:embed="rId7"/>
          <a:stretch>
            <a:fillRect/>
          </a:stretch>
        </p:blipFill>
        <p:spPr>
          <a:xfrm>
            <a:off x="552450" y="1343025"/>
            <a:ext cx="2743200" cy="2939142"/>
          </a:xfrm>
          <a:prstGeom prst="rect">
            <a:avLst/>
          </a:prstGeom>
        </p:spPr>
      </p:pic>
      <p:pic>
        <p:nvPicPr>
          <p:cNvPr id="9" name="Picture 8"/>
          <p:cNvPicPr>
            <a:picLocks noChangeAspect="1"/>
          </p:cNvPicPr>
          <p:nvPr/>
        </p:nvPicPr>
        <p:blipFill>
          <a:blip r:embed="rId8"/>
          <a:stretch>
            <a:fillRect/>
          </a:stretch>
        </p:blipFill>
        <p:spPr>
          <a:xfrm>
            <a:off x="3933825" y="4581525"/>
            <a:ext cx="1547137" cy="1662580"/>
          </a:xfrm>
          <a:prstGeom prst="rect">
            <a:avLst/>
          </a:prstGeom>
        </p:spPr>
      </p:pic>
      <p:pic>
        <p:nvPicPr>
          <p:cNvPr id="10" name="Picture 9"/>
          <p:cNvPicPr>
            <a:picLocks noChangeAspect="1"/>
          </p:cNvPicPr>
          <p:nvPr/>
        </p:nvPicPr>
        <p:blipFill>
          <a:blip r:embed="rId9"/>
          <a:stretch>
            <a:fillRect/>
          </a:stretch>
        </p:blipFill>
        <p:spPr>
          <a:xfrm>
            <a:off x="2971800" y="1657350"/>
            <a:ext cx="2149134" cy="2864411"/>
          </a:xfrm>
          <a:prstGeom prst="rect">
            <a:avLst/>
          </a:prstGeom>
        </p:spPr>
      </p:pic>
      <p:pic>
        <p:nvPicPr>
          <p:cNvPr id="11" name="Picture 10"/>
          <p:cNvPicPr>
            <a:picLocks noChangeAspect="1"/>
          </p:cNvPicPr>
          <p:nvPr/>
        </p:nvPicPr>
        <p:blipFill>
          <a:blip r:embed="rId10"/>
          <a:srcRect t="29458"/>
          <a:stretch>
            <a:fillRect/>
          </a:stretch>
        </p:blipFill>
        <p:spPr>
          <a:xfrm>
            <a:off x="1457325" y="4800600"/>
            <a:ext cx="1717862" cy="1617181"/>
          </a:xfrm>
          <a:prstGeom prst="rect">
            <a:avLst/>
          </a:prstGeom>
        </p:spPr>
      </p:pic>
      <p:sp>
        <p:nvSpPr>
          <p:cNvPr id="8" name="Star: 5 Points 7"/>
          <p:cNvSpPr/>
          <p:nvPr/>
        </p:nvSpPr>
        <p:spPr>
          <a:xfrm>
            <a:off x="1104900" y="1857375"/>
            <a:ext cx="209935" cy="194858"/>
          </a:xfrm>
          <a:prstGeom prst="star5">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459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31549" r="37357"/>
          <a:stretch>
            <a:fillRect/>
          </a:stretch>
        </p:blipFill>
        <p:spPr>
          <a:xfrm>
            <a:off x="208429" y="1733550"/>
            <a:ext cx="1591513" cy="3925892"/>
          </a:xfrm>
          <a:prstGeom prst="rect">
            <a:avLst/>
          </a:prstGeom>
        </p:spPr>
      </p:pic>
      <p:sp>
        <p:nvSpPr>
          <p:cNvPr id="2" name="Title 1"/>
          <p:cNvSpPr>
            <a:spLocks noGrp="1"/>
          </p:cNvSpPr>
          <p:nvPr>
            <p:ph type="title"/>
          </p:nvPr>
        </p:nvSpPr>
        <p:spPr>
          <a:xfrm>
            <a:off x="561975" y="247650"/>
            <a:ext cx="10515600" cy="1325563"/>
          </a:xfrm>
        </p:spPr>
        <p:txBody>
          <a:bodyPr/>
          <a:lstStyle/>
          <a:p>
            <a:r>
              <a:rPr lang="EN-US"/>
              <a:t>Sheila Bryant- Lauren </a:t>
            </a:r>
            <a:r>
              <a:rPr lang="EN-US" err="1"/>
              <a:t>Nordquist</a:t>
            </a:r>
          </a:p>
        </p:txBody>
      </p:sp>
      <p:sp>
        <p:nvSpPr>
          <p:cNvPr id="3" name="Content Placeholder 2"/>
          <p:cNvSpPr>
            <a:spLocks noGrp="1"/>
          </p:cNvSpPr>
          <p:nvPr>
            <p:ph idx="1"/>
          </p:nvPr>
        </p:nvSpPr>
        <p:spPr>
          <a:xfrm>
            <a:off x="2152650" y="1447800"/>
            <a:ext cx="6683375" cy="4924061"/>
          </a:xfrm>
        </p:spPr>
        <p:txBody>
          <a:bodyPr vert="horz" lIns="91440" tIns="45720" rIns="91440" bIns="45720" rtlCol="0" anchor="t">
            <a:normAutofit/>
          </a:bodyPr>
          <a:lstStyle/>
          <a:p>
            <a:r>
              <a:rPr lang="EN-US"/>
              <a:t>Leotard </a:t>
            </a:r>
          </a:p>
          <a:p>
            <a:pPr marL="514350" indent="-514350">
              <a:buFont typeface="+mj-lt"/>
              <a:buAutoNum type="arabicPeriod"/>
            </a:pPr>
            <a:r>
              <a:rPr lang="EN-US">
                <a:hlinkClick r:id="rId4"/>
              </a:rPr>
              <a:t>https://www.discountdance.com/dancewear/style_ME562.html?pid=26229&amp;Shop=Style&amp;SID=1100585481</a:t>
            </a:r>
            <a:endParaRPr lang="EN-US"/>
          </a:p>
          <a:p>
            <a:pPr marL="514350" indent="-514350">
              <a:buFont typeface="+mj-lt"/>
              <a:buAutoNum type="arabicPeriod"/>
            </a:pPr>
            <a:r>
              <a:rPr lang="EN-US">
                <a:hlinkClick r:id="rId5"/>
              </a:rPr>
              <a:t>https://www.discountdance.com/dancewear/style_N8733.html?pid=19351&amp;Shop=Style&amp;&amp;skey=&amp;search=true&amp;SortOrder=P&amp;SID=1100591909</a:t>
            </a:r>
          </a:p>
          <a:p>
            <a:r>
              <a:rPr lang="EN-US"/>
              <a:t>Tights (skin color)</a:t>
            </a:r>
          </a:p>
          <a:p>
            <a:r>
              <a:rPr lang="EN-US"/>
              <a:t>Character shoes</a:t>
            </a:r>
          </a:p>
          <a:p>
            <a:pPr marL="0" indent="0">
              <a:buNone/>
            </a:pPr>
            <a:endParaRPr lang="EN-US"/>
          </a:p>
          <a:p>
            <a:endParaRPr lang="EN-US"/>
          </a:p>
        </p:txBody>
      </p:sp>
      <p:pic>
        <p:nvPicPr>
          <p:cNvPr id="6" name="Picture 5"/>
          <p:cNvPicPr>
            <a:picLocks noChangeAspect="1"/>
          </p:cNvPicPr>
          <p:nvPr/>
        </p:nvPicPr>
        <p:blipFill>
          <a:blip r:embed="rId6"/>
          <a:srcRect l="26324" t="422" r="19886" b="-422"/>
          <a:stretch>
            <a:fillRect/>
          </a:stretch>
        </p:blipFill>
        <p:spPr>
          <a:xfrm>
            <a:off x="9010650" y="2419350"/>
            <a:ext cx="1952424" cy="4510092"/>
          </a:xfrm>
          <a:prstGeom prst="rect">
            <a:avLst/>
          </a:prstGeom>
        </p:spPr>
      </p:pic>
      <p:sp>
        <p:nvSpPr>
          <p:cNvPr id="7" name="Star: 5 Points 6"/>
          <p:cNvSpPr/>
          <p:nvPr/>
        </p:nvSpPr>
        <p:spPr>
          <a:xfrm>
            <a:off x="1588655" y="1632909"/>
            <a:ext cx="209935" cy="194858"/>
          </a:xfrm>
          <a:prstGeom prst="star5">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599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Bobby Mills- Andrew </a:t>
            </a:r>
            <a:r>
              <a:rPr lang="EN-US" err="1"/>
              <a:t>Stuaffer</a:t>
            </a:r>
          </a:p>
        </p:txBody>
      </p:sp>
      <p:sp>
        <p:nvSpPr>
          <p:cNvPr id="3" name="Content Placeholder 2"/>
          <p:cNvSpPr>
            <a:spLocks noGrp="1"/>
          </p:cNvSpPr>
          <p:nvPr>
            <p:ph idx="1"/>
          </p:nvPr>
        </p:nvSpPr>
        <p:spPr>
          <a:xfrm>
            <a:off x="5943600" y="1428750"/>
            <a:ext cx="5302346" cy="4351338"/>
          </a:xfrm>
        </p:spPr>
        <p:txBody>
          <a:bodyPr vert="horz" lIns="91440" tIns="45720" rIns="91440" bIns="45720" rtlCol="0" anchor="t">
            <a:normAutofit fontScale="92500" lnSpcReduction="10000"/>
          </a:bodyPr>
          <a:lstStyle/>
          <a:p>
            <a:r>
              <a:rPr lang="EN-US"/>
              <a:t>Nice button up  (Grey)</a:t>
            </a:r>
          </a:p>
          <a:p>
            <a:r>
              <a:rPr lang="EN-US">
                <a:solidFill>
                  <a:srgbClr val="000000"/>
                </a:solidFill>
                <a:latin typeface="Calibri"/>
              </a:rPr>
              <a:t>White shirt</a:t>
            </a:r>
          </a:p>
          <a:p>
            <a:r>
              <a:rPr lang="EN-US"/>
              <a:t>Jazz pants</a:t>
            </a:r>
          </a:p>
          <a:p>
            <a:pPr marL="0" indent="0">
              <a:buNone/>
            </a:pPr>
            <a:r>
              <a:rPr lang="EN-US">
                <a:hlinkClick r:id="rId3"/>
              </a:rPr>
              <a:t>https://www.discountdance.com/dancewear/style_ME800.html?pid=26132&amp;Shop=Style&amp;&amp;skey=&amp;search=true&amp;SortOrder=N&amp;SID=1100437336</a:t>
            </a:r>
          </a:p>
          <a:p>
            <a:r>
              <a:rPr lang="EN-US"/>
              <a:t>Shoes (Black) </a:t>
            </a:r>
          </a:p>
          <a:p>
            <a:pPr marL="0" indent="0">
              <a:buNone/>
            </a:pPr>
            <a:r>
              <a:rPr lang="EN-US">
                <a:hlinkClick r:id="rId4"/>
              </a:rPr>
              <a:t>http://www.dancewearsolutions.com/boys_and_men/shoes_and_tights/b80.aspx?position=1</a:t>
            </a:r>
          </a:p>
          <a:p>
            <a:pPr marL="0" indent="0">
              <a:buNone/>
            </a:pPr>
            <a:endParaRPr lang="EN-US"/>
          </a:p>
        </p:txBody>
      </p:sp>
      <p:pic>
        <p:nvPicPr>
          <p:cNvPr id="4" name="Picture 3"/>
          <p:cNvPicPr>
            <a:picLocks noChangeAspect="1"/>
          </p:cNvPicPr>
          <p:nvPr/>
        </p:nvPicPr>
        <p:blipFill>
          <a:blip r:embed="rId5"/>
          <a:stretch>
            <a:fillRect/>
          </a:stretch>
        </p:blipFill>
        <p:spPr>
          <a:xfrm>
            <a:off x="904875" y="1766817"/>
            <a:ext cx="2743200" cy="4172021"/>
          </a:xfrm>
          <a:prstGeom prst="rect">
            <a:avLst/>
          </a:prstGeom>
        </p:spPr>
      </p:pic>
      <p:pic>
        <p:nvPicPr>
          <p:cNvPr id="5" name="Picture 4"/>
          <p:cNvPicPr>
            <a:picLocks noChangeAspect="1"/>
          </p:cNvPicPr>
          <p:nvPr/>
        </p:nvPicPr>
        <p:blipFill>
          <a:blip r:embed="rId6"/>
          <a:stretch>
            <a:fillRect/>
          </a:stretch>
        </p:blipFill>
        <p:spPr>
          <a:xfrm>
            <a:off x="3181350" y="3038475"/>
            <a:ext cx="2138083" cy="3195637"/>
          </a:xfrm>
          <a:prstGeom prst="rect">
            <a:avLst/>
          </a:prstGeom>
        </p:spPr>
      </p:pic>
    </p:spTree>
    <p:extLst>
      <p:ext uri="{BB962C8B-B14F-4D97-AF65-F5344CB8AC3E}">
        <p14:creationId xmlns:p14="http://schemas.microsoft.com/office/powerpoint/2010/main" val="253192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l="25423" r="25423"/>
          <a:stretch>
            <a:fillRect/>
          </a:stretch>
        </p:blipFill>
        <p:spPr>
          <a:xfrm>
            <a:off x="571500" y="3181350"/>
            <a:ext cx="1907488" cy="3155950"/>
          </a:xfrm>
          <a:prstGeom prst="rect">
            <a:avLst/>
          </a:prstGeom>
        </p:spPr>
      </p:pic>
      <p:pic>
        <p:nvPicPr>
          <p:cNvPr id="6" name="Picture 5"/>
          <p:cNvPicPr>
            <a:picLocks noChangeAspect="1"/>
          </p:cNvPicPr>
          <p:nvPr/>
        </p:nvPicPr>
        <p:blipFill>
          <a:blip r:embed="rId4"/>
          <a:srcRect l="19803" r="18978" b="60000"/>
          <a:stretch>
            <a:fillRect/>
          </a:stretch>
        </p:blipFill>
        <p:spPr>
          <a:xfrm>
            <a:off x="342900" y="1085850"/>
            <a:ext cx="2478128" cy="1584345"/>
          </a:xfrm>
          <a:prstGeom prst="rect">
            <a:avLst/>
          </a:prstGeom>
        </p:spPr>
      </p:pic>
      <p:sp>
        <p:nvSpPr>
          <p:cNvPr id="2" name="Title 1"/>
          <p:cNvSpPr>
            <a:spLocks noGrp="1"/>
          </p:cNvSpPr>
          <p:nvPr>
            <p:ph type="title"/>
          </p:nvPr>
        </p:nvSpPr>
        <p:spPr>
          <a:xfrm>
            <a:off x="657225" y="114300"/>
            <a:ext cx="10515600" cy="1325563"/>
          </a:xfrm>
        </p:spPr>
        <p:txBody>
          <a:bodyPr/>
          <a:lstStyle/>
          <a:p>
            <a:r>
              <a:rPr lang="EN-US" err="1"/>
              <a:t>Bebe</a:t>
            </a:r>
            <a:r>
              <a:rPr lang="EN-US"/>
              <a:t> </a:t>
            </a:r>
            <a:r>
              <a:rPr lang="EN-US" err="1"/>
              <a:t>BenzenHeimer</a:t>
            </a:r>
            <a:r>
              <a:rPr lang="EN-US"/>
              <a:t>- </a:t>
            </a:r>
            <a:r>
              <a:rPr lang="EN-US" err="1"/>
              <a:t>Morgaen</a:t>
            </a:r>
            <a:r>
              <a:rPr lang="EN-US"/>
              <a:t> Weir</a:t>
            </a:r>
          </a:p>
        </p:txBody>
      </p:sp>
      <p:sp>
        <p:nvSpPr>
          <p:cNvPr id="3" name="Content Placeholder 2"/>
          <p:cNvSpPr>
            <a:spLocks noGrp="1"/>
          </p:cNvSpPr>
          <p:nvPr>
            <p:ph idx="1"/>
          </p:nvPr>
        </p:nvSpPr>
        <p:spPr>
          <a:xfrm>
            <a:off x="2324100" y="1262380"/>
            <a:ext cx="3540125" cy="4886596"/>
          </a:xfrm>
        </p:spPr>
        <p:txBody>
          <a:bodyPr vert="horz" lIns="91440" tIns="45720" rIns="91440" bIns="45720" rtlCol="0" anchor="t">
            <a:normAutofit lnSpcReduction="10000"/>
          </a:bodyPr>
          <a:lstStyle/>
          <a:p>
            <a:r>
              <a:rPr lang="EN-US"/>
              <a:t>Top </a:t>
            </a:r>
          </a:p>
          <a:p>
            <a:pPr marL="0" indent="0">
              <a:buNone/>
            </a:pPr>
            <a:r>
              <a:rPr lang="EN-US">
                <a:hlinkClick r:id="rId5"/>
              </a:rPr>
              <a:t>https://www.discountdance.com/dancewear/style_5173.html?pid=25998&amp;Shop=Style&amp;SID=1100679593</a:t>
            </a:r>
          </a:p>
          <a:p>
            <a:r>
              <a:rPr lang="EN-US"/>
              <a:t>Leotard (black)</a:t>
            </a:r>
          </a:p>
          <a:p>
            <a:pPr marL="0" indent="0">
              <a:buNone/>
            </a:pPr>
            <a:r>
              <a:rPr lang="EN-US">
                <a:hlinkClick r:id="rId6"/>
              </a:rPr>
              <a:t>https://www.discountdance.com/dancewear/style_TH5112.html?pid=19030&amp;Shop=Style&amp;SID=1100681859</a:t>
            </a:r>
          </a:p>
          <a:p>
            <a:pPr marL="0" indent="0">
              <a:buNone/>
            </a:pPr>
            <a:endParaRPr lang="EN-US"/>
          </a:p>
        </p:txBody>
      </p:sp>
      <p:sp>
        <p:nvSpPr>
          <p:cNvPr id="5" name="TextBox 4"/>
          <p:cNvSpPr txBox="1"/>
          <p:nvPr/>
        </p:nvSpPr>
        <p:spPr>
          <a:xfrm>
            <a:off x="8324850" y="1209855"/>
            <a:ext cx="2743200" cy="1384995"/>
          </a:xfrm>
          <a:prstGeom prst="rect">
            <a:avLst/>
          </a:prstGeom>
        </p:spPr>
        <p:txBody>
          <a:bodyPr rtlCol="0" anchor="t">
            <a:spAutoFit/>
          </a:bodyPr>
          <a:lstStyle/>
          <a:p>
            <a:pPr marL="457200" indent="-457200" algn="ctr">
              <a:buFont typeface="Arial" panose="020B0604020202020204" pitchFamily="34" charset="0"/>
              <a:buChar char="•"/>
            </a:pPr>
            <a:r>
              <a:rPr lang="EN-US" sz="2800">
                <a:solidFill>
                  <a:srgbClr val="000000"/>
                </a:solidFill>
                <a:latin typeface="Calibri"/>
              </a:rPr>
              <a:t>Dance shorts</a:t>
            </a:r>
          </a:p>
          <a:p>
            <a:pPr marL="457200" indent="-457200" algn="ctr">
              <a:buFont typeface="Arial" panose="020B0604020202020204" pitchFamily="34" charset="0"/>
              <a:buChar char="•"/>
            </a:pPr>
            <a:r>
              <a:rPr lang="EN-US" sz="2800">
                <a:latin typeface="Arial"/>
              </a:rPr>
              <a:t>Tights</a:t>
            </a:r>
          </a:p>
          <a:p>
            <a:pPr marL="457200" indent="-457200" algn="ctr">
              <a:buFont typeface="Arial" panose="020B0604020202020204" pitchFamily="34" charset="0"/>
              <a:buChar char="•"/>
            </a:pPr>
            <a:r>
              <a:rPr lang="EN-US" sz="2800">
                <a:latin typeface="Arial"/>
              </a:rPr>
              <a:t>shoes</a:t>
            </a:r>
          </a:p>
        </p:txBody>
      </p:sp>
    </p:spTree>
    <p:extLst>
      <p:ext uri="{BB962C8B-B14F-4D97-AF65-F5344CB8AC3E}">
        <p14:creationId xmlns:p14="http://schemas.microsoft.com/office/powerpoint/2010/main" val="2503131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448675" y="1971675"/>
            <a:ext cx="2743200" cy="4022332"/>
          </a:xfrm>
          <a:prstGeom prst="rect">
            <a:avLst/>
          </a:prstGeom>
        </p:spPr>
      </p:pic>
      <p:pic>
        <p:nvPicPr>
          <p:cNvPr id="4" name="Picture 3"/>
          <p:cNvPicPr>
            <a:picLocks noChangeAspect="1"/>
          </p:cNvPicPr>
          <p:nvPr/>
        </p:nvPicPr>
        <p:blipFill>
          <a:blip r:embed="rId4"/>
          <a:stretch>
            <a:fillRect/>
          </a:stretch>
        </p:blipFill>
        <p:spPr>
          <a:xfrm>
            <a:off x="200025" y="1295400"/>
            <a:ext cx="3108314" cy="4148230"/>
          </a:xfrm>
          <a:prstGeom prst="rect">
            <a:avLst/>
          </a:prstGeom>
        </p:spPr>
      </p:pic>
      <p:sp>
        <p:nvSpPr>
          <p:cNvPr id="2" name="Title 1"/>
          <p:cNvSpPr>
            <a:spLocks noGrp="1"/>
          </p:cNvSpPr>
          <p:nvPr>
            <p:ph type="title"/>
          </p:nvPr>
        </p:nvSpPr>
        <p:spPr>
          <a:xfrm>
            <a:off x="266700" y="28575"/>
            <a:ext cx="10515600" cy="1325563"/>
          </a:xfrm>
        </p:spPr>
        <p:txBody>
          <a:bodyPr/>
          <a:lstStyle/>
          <a:p>
            <a:r>
              <a:rPr lang="EN-US"/>
              <a:t>Judy Turner-Emma Croft</a:t>
            </a:r>
          </a:p>
        </p:txBody>
      </p:sp>
      <p:sp>
        <p:nvSpPr>
          <p:cNvPr id="3" name="Content Placeholder 2"/>
          <p:cNvSpPr>
            <a:spLocks noGrp="1"/>
          </p:cNvSpPr>
          <p:nvPr>
            <p:ph idx="1"/>
          </p:nvPr>
        </p:nvSpPr>
        <p:spPr>
          <a:xfrm>
            <a:off x="2981325" y="952500"/>
            <a:ext cx="5389563" cy="5241925"/>
          </a:xfrm>
        </p:spPr>
        <p:txBody>
          <a:bodyPr vert="horz" lIns="91440" tIns="45720" rIns="91440" bIns="45720" rtlCol="0" anchor="t">
            <a:normAutofit fontScale="92500" lnSpcReduction="20000"/>
          </a:bodyPr>
          <a:lstStyle/>
          <a:p>
            <a:pPr marL="0" indent="0">
              <a:buNone/>
            </a:pPr>
            <a:r>
              <a:rPr lang="EN-US" err="1"/>
              <a:t>Unitard</a:t>
            </a:r>
          </a:p>
          <a:p>
            <a:pPr marL="514350" indent="-514350">
              <a:buFont typeface="+mj-lt"/>
              <a:buAutoNum type="arabicPeriod"/>
            </a:pPr>
            <a:r>
              <a:rPr lang="EN-US"/>
              <a:t>(Plum)</a:t>
            </a:r>
          </a:p>
          <a:p>
            <a:pPr marL="0" indent="0">
              <a:buNone/>
            </a:pPr>
            <a:r>
              <a:rPr lang="EN-US">
                <a:hlinkClick r:id="rId5"/>
              </a:rPr>
              <a:t>https://www.allaboutdance.com/dance-clothing/product-view/style_87120.html?SID=1100834943&amp;mainCategory=BODYWEAR&amp;styleOne=BALLETAAD&amp;styleTwo=UNITARDSAAD&amp;PageNumber=1&amp;ageGroup=none#</a:t>
            </a:r>
            <a:endParaRPr lang="EN-US"/>
          </a:p>
          <a:p>
            <a:pPr marL="0" indent="0">
              <a:buNone/>
            </a:pPr>
            <a:r>
              <a:rPr lang="EN-US"/>
              <a:t>2.     (Eggplant)</a:t>
            </a:r>
          </a:p>
          <a:p>
            <a:pPr marL="0" indent="0">
              <a:buNone/>
            </a:pPr>
            <a:r>
              <a:rPr lang="EN-US">
                <a:hlinkClick r:id="rId6"/>
              </a:rPr>
              <a:t>http://www.dancewearsolutions.com/leotards/camisole/mt757n.aspx?position=2</a:t>
            </a:r>
            <a:endParaRPr lang="EN-US"/>
          </a:p>
          <a:p>
            <a:r>
              <a:rPr lang="EN-US"/>
              <a:t>Tights (skin color)</a:t>
            </a:r>
          </a:p>
          <a:p>
            <a:r>
              <a:rPr lang="EN-US"/>
              <a:t>Legwarmers (grey)</a:t>
            </a:r>
          </a:p>
          <a:p>
            <a:endParaRPr lang="EN-US"/>
          </a:p>
        </p:txBody>
      </p:sp>
      <p:sp>
        <p:nvSpPr>
          <p:cNvPr id="6" name="Star: 5 Points 5"/>
          <p:cNvSpPr/>
          <p:nvPr/>
        </p:nvSpPr>
        <p:spPr>
          <a:xfrm>
            <a:off x="1181100" y="1600200"/>
            <a:ext cx="209935" cy="194858"/>
          </a:xfrm>
          <a:prstGeom prst="star5">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55110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Richie Walters- Jesse Kern</a:t>
            </a:r>
          </a:p>
        </p:txBody>
      </p:sp>
      <p:pic>
        <p:nvPicPr>
          <p:cNvPr id="4" name="Content Placeholder 3"/>
          <p:cNvPicPr>
            <a:picLocks noGrp="1" noChangeAspect="1"/>
          </p:cNvPicPr>
          <p:nvPr>
            <p:ph idx="1"/>
          </p:nvPr>
        </p:nvPicPr>
        <p:blipFill>
          <a:blip r:embed="rId3"/>
          <a:stretch>
            <a:fillRect/>
          </a:stretch>
        </p:blipFill>
        <p:spPr>
          <a:xfrm>
            <a:off x="838200" y="1687842"/>
            <a:ext cx="3266850" cy="4351338"/>
          </a:xfrm>
        </p:spPr>
      </p:pic>
      <p:sp>
        <p:nvSpPr>
          <p:cNvPr id="5" name="TextBox 4"/>
          <p:cNvSpPr txBox="1"/>
          <p:nvPr/>
        </p:nvSpPr>
        <p:spPr>
          <a:xfrm>
            <a:off x="6657975" y="304800"/>
            <a:ext cx="5401943" cy="6370975"/>
          </a:xfrm>
          <a:prstGeom prst="rect">
            <a:avLst/>
          </a:prstGeom>
        </p:spPr>
        <p:txBody>
          <a:bodyPr wrap="square" rtlCol="0" anchor="t">
            <a:spAutoFit/>
          </a:bodyPr>
          <a:lstStyle/>
          <a:p>
            <a:pPr marL="285750" indent="-285750" algn="ctr">
              <a:buFont typeface="Arial" panose="020B0604020202020204" pitchFamily="34" charset="0"/>
              <a:buChar char="•"/>
            </a:pPr>
            <a:r>
              <a:rPr lang="EN-US" sz="2400">
                <a:solidFill>
                  <a:srgbClr val="000000"/>
                </a:solidFill>
                <a:latin typeface="Calibri"/>
              </a:rPr>
              <a:t>Tight tank top (white)</a:t>
            </a:r>
          </a:p>
          <a:p>
            <a:pPr marL="457200" indent="-457200" algn="ctr">
              <a:buFont typeface="+mj-lt"/>
              <a:buAutoNum type="arabicPeriod"/>
            </a:pPr>
            <a:r>
              <a:rPr lang="EN-US" sz="2400">
                <a:solidFill>
                  <a:srgbClr val="000000"/>
                </a:solidFill>
                <a:latin typeface="Calibri"/>
                <a:hlinkClick r:id="rId4"/>
              </a:rPr>
              <a:t>https://www.allaboutdance.com/dance-clothing/product-view/style_M407.html?SID=1100437219&amp;mainCategory=mens-and-unisex&amp;PageNumber=1&amp;ageGroup=none</a:t>
            </a:r>
          </a:p>
          <a:p>
            <a:pPr marL="285750" indent="-285750" algn="ctr">
              <a:buFont typeface="Arial" panose="020B0604020202020204" pitchFamily="34" charset="0"/>
              <a:buChar char="•"/>
            </a:pPr>
            <a:r>
              <a:rPr lang="EN-US" sz="2400">
                <a:solidFill>
                  <a:srgbClr val="000000"/>
                </a:solidFill>
                <a:latin typeface="Calibri"/>
              </a:rPr>
              <a:t>Shorts (Blue)</a:t>
            </a:r>
            <a:endParaRPr lang="EN-US" sz="2400">
              <a:latin typeface="Calibri"/>
            </a:endParaRPr>
          </a:p>
          <a:p>
            <a:pPr marL="342900" indent="-342900" algn="ctr">
              <a:buFont typeface="+mj-lt"/>
              <a:buAutoNum type="arabicPeriod"/>
            </a:pPr>
            <a:r>
              <a:rPr lang="EN-US" sz="2400">
                <a:solidFill>
                  <a:srgbClr val="000000"/>
                </a:solidFill>
                <a:latin typeface="Calibri"/>
                <a:hlinkClick r:id="rId5"/>
              </a:rPr>
              <a:t>https://www.discountdance.com/dancewear/style_M192.html?pid=25306&amp;Shop=Style&amp;&amp;skey=&amp;search=true&amp;SortOrder=N&amp;SID=1100437336</a:t>
            </a:r>
          </a:p>
          <a:p>
            <a:pPr marL="342900" indent="-342900" algn="ctr">
              <a:buFont typeface="Arial" panose="020B0604020202020204" pitchFamily="34" charset="0"/>
              <a:buChar char="•"/>
            </a:pPr>
            <a:r>
              <a:rPr lang="EN-US" sz="2400">
                <a:solidFill>
                  <a:srgbClr val="000000"/>
                </a:solidFill>
                <a:latin typeface="Calibri"/>
              </a:rPr>
              <a:t>Shoes ( tan)</a:t>
            </a:r>
          </a:p>
          <a:p>
            <a:pPr marL="457200" indent="-457200" algn="ctr">
              <a:buFont typeface="+mj-lt"/>
              <a:buAutoNum type="arabicPeriod"/>
            </a:pPr>
            <a:r>
              <a:rPr lang="EN-US" sz="2400">
                <a:solidFill>
                  <a:srgbClr val="000000"/>
                </a:solidFill>
                <a:latin typeface="Calibri"/>
                <a:hlinkClick r:id="rId6"/>
              </a:rPr>
              <a:t>http://www.dancewearsolutions.com/boys_and_men/shoes_and_tights/b80.aspx?position=1</a:t>
            </a:r>
          </a:p>
          <a:p>
            <a:pPr algn="ctr"/>
            <a:endParaRPr lang="EN-US" sz="2400">
              <a:solidFill>
                <a:srgbClr val="000000"/>
              </a:solidFill>
              <a:latin typeface="Calibri"/>
            </a:endParaRPr>
          </a:p>
        </p:txBody>
      </p:sp>
      <p:pic>
        <p:nvPicPr>
          <p:cNvPr id="3" name="Picture 2"/>
          <p:cNvPicPr>
            <a:picLocks noChangeAspect="1"/>
          </p:cNvPicPr>
          <p:nvPr/>
        </p:nvPicPr>
        <p:blipFill>
          <a:blip r:embed="rId7"/>
          <a:stretch>
            <a:fillRect/>
          </a:stretch>
        </p:blipFill>
        <p:spPr>
          <a:xfrm>
            <a:off x="4305300" y="3286125"/>
            <a:ext cx="2306171" cy="2960687"/>
          </a:xfrm>
          <a:prstGeom prst="rect">
            <a:avLst/>
          </a:prstGeom>
        </p:spPr>
      </p:pic>
    </p:spTree>
    <p:extLst>
      <p:ext uri="{BB962C8B-B14F-4D97-AF65-F5344CB8AC3E}">
        <p14:creationId xmlns:p14="http://schemas.microsoft.com/office/powerpoint/2010/main" val="2967187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 Deluca- </a:t>
            </a:r>
            <a:r>
              <a:rPr lang="EN-US" err="1"/>
              <a:t>Laith</a:t>
            </a:r>
            <a:r>
              <a:rPr lang="EN-US"/>
              <a:t> </a:t>
            </a:r>
            <a:r>
              <a:rPr lang="EN-US" err="1"/>
              <a:t>Tabet</a:t>
            </a:r>
          </a:p>
        </p:txBody>
      </p:sp>
      <p:sp>
        <p:nvSpPr>
          <p:cNvPr id="3" name="Content Placeholder 2"/>
          <p:cNvSpPr>
            <a:spLocks noGrp="1"/>
          </p:cNvSpPr>
          <p:nvPr>
            <p:ph idx="1"/>
          </p:nvPr>
        </p:nvSpPr>
        <p:spPr>
          <a:xfrm>
            <a:off x="5810250" y="365125"/>
            <a:ext cx="6095348" cy="4351338"/>
          </a:xfrm>
        </p:spPr>
        <p:txBody>
          <a:bodyPr vert="horz" lIns="91440" tIns="45720" rIns="91440" bIns="45720" rtlCol="0" anchor="t">
            <a:normAutofit fontScale="85000" lnSpcReduction="20000"/>
          </a:bodyPr>
          <a:lstStyle/>
          <a:p>
            <a:pPr marL="0" indent="0">
              <a:buNone/>
            </a:pPr>
            <a:r>
              <a:rPr lang="EN-US"/>
              <a:t>Shirt (dark green) </a:t>
            </a:r>
          </a:p>
          <a:p>
            <a:r>
              <a:rPr lang="EN-US">
                <a:hlinkClick r:id="rId3"/>
              </a:rPr>
              <a:t>http://www.dancewearsolutions.com/6620.aspx</a:t>
            </a:r>
          </a:p>
          <a:p>
            <a:pPr marL="0" indent="0">
              <a:buNone/>
            </a:pPr>
            <a:r>
              <a:rPr lang="EN-US">
                <a:solidFill>
                  <a:srgbClr val="000000"/>
                </a:solidFill>
                <a:latin typeface="Calibri"/>
              </a:rPr>
              <a:t>Pants (black)</a:t>
            </a:r>
          </a:p>
          <a:p>
            <a:r>
              <a:rPr lang="EN-US">
                <a:solidFill>
                  <a:srgbClr val="000000"/>
                </a:solidFill>
                <a:latin typeface="Calibri"/>
                <a:hlinkClick r:id="rId4"/>
              </a:rPr>
              <a:t>https://www.allaboutdance.com/dance-clothing/product-view/style_M1000.html?SID=1100437219&amp;mainCategory=mens-and-unisex&amp;PageNumber=1&amp;ageGroup=none#</a:t>
            </a:r>
            <a:endParaRPr lang="EN-US">
              <a:latin typeface="Calibri"/>
            </a:endParaRPr>
          </a:p>
          <a:p>
            <a:pPr marL="0" indent="0">
              <a:buNone/>
            </a:pPr>
            <a:r>
              <a:rPr lang="EN-US">
                <a:solidFill>
                  <a:srgbClr val="000000"/>
                </a:solidFill>
                <a:latin typeface="Calibri"/>
              </a:rPr>
              <a:t>Shoes ( black)</a:t>
            </a:r>
          </a:p>
          <a:p>
            <a:r>
              <a:rPr lang="EN-US">
                <a:solidFill>
                  <a:srgbClr val="000000"/>
                </a:solidFill>
                <a:latin typeface="Calibri"/>
                <a:hlinkClick r:id="rId5"/>
              </a:rPr>
              <a:t>http://www.dancewearsolutions.com/boys_and_men/shoes_and_tights/b80.aspx?position=1</a:t>
            </a:r>
          </a:p>
          <a:p>
            <a:endParaRPr lang="EN-US">
              <a:solidFill>
                <a:srgbClr val="000000"/>
              </a:solidFill>
              <a:latin typeface="Calibri"/>
            </a:endParaRPr>
          </a:p>
        </p:txBody>
      </p:sp>
      <p:pic>
        <p:nvPicPr>
          <p:cNvPr id="4" name="Picture 3"/>
          <p:cNvPicPr>
            <a:picLocks noChangeAspect="1"/>
          </p:cNvPicPr>
          <p:nvPr/>
        </p:nvPicPr>
        <p:blipFill>
          <a:blip r:embed="rId6"/>
          <a:stretch>
            <a:fillRect/>
          </a:stretch>
        </p:blipFill>
        <p:spPr>
          <a:xfrm>
            <a:off x="809625" y="1760927"/>
            <a:ext cx="3271868" cy="4491037"/>
          </a:xfrm>
          <a:prstGeom prst="rect">
            <a:avLst/>
          </a:prstGeom>
        </p:spPr>
      </p:pic>
      <p:pic>
        <p:nvPicPr>
          <p:cNvPr id="5" name="Picture 4"/>
          <p:cNvPicPr>
            <a:picLocks noChangeAspect="1"/>
          </p:cNvPicPr>
          <p:nvPr/>
        </p:nvPicPr>
        <p:blipFill>
          <a:blip r:embed="rId7"/>
          <a:stretch>
            <a:fillRect/>
          </a:stretch>
        </p:blipFill>
        <p:spPr>
          <a:xfrm>
            <a:off x="3571875" y="4294357"/>
            <a:ext cx="1381966" cy="2063581"/>
          </a:xfrm>
          <a:prstGeom prst="rect">
            <a:avLst/>
          </a:prstGeom>
        </p:spPr>
      </p:pic>
    </p:spTree>
    <p:extLst>
      <p:ext uri="{BB962C8B-B14F-4D97-AF65-F5344CB8AC3E}">
        <p14:creationId xmlns:p14="http://schemas.microsoft.com/office/powerpoint/2010/main" val="3403810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8700" y="1371600"/>
            <a:ext cx="4047892" cy="4075113"/>
          </a:xfrm>
          <a:prstGeom prst="rect">
            <a:avLst/>
          </a:prstGeom>
        </p:spPr>
      </p:pic>
      <p:sp>
        <p:nvSpPr>
          <p:cNvPr id="2" name="Title 1"/>
          <p:cNvSpPr>
            <a:spLocks noGrp="1"/>
          </p:cNvSpPr>
          <p:nvPr>
            <p:ph type="title"/>
          </p:nvPr>
        </p:nvSpPr>
        <p:spPr/>
        <p:txBody>
          <a:bodyPr/>
          <a:lstStyle/>
          <a:p>
            <a:r>
              <a:rPr lang="EN-US">
                <a:solidFill>
                  <a:srgbClr val="000000"/>
                </a:solidFill>
                <a:latin typeface="Calibri Light"/>
              </a:rPr>
              <a:t>Kristine Deluca- Maddie Rohde</a:t>
            </a:r>
          </a:p>
        </p:txBody>
      </p:sp>
      <p:sp>
        <p:nvSpPr>
          <p:cNvPr id="3" name="Content Placeholder 2"/>
          <p:cNvSpPr>
            <a:spLocks noGrp="1"/>
          </p:cNvSpPr>
          <p:nvPr>
            <p:ph idx="1"/>
          </p:nvPr>
        </p:nvSpPr>
        <p:spPr>
          <a:xfrm>
            <a:off x="5819775" y="1371600"/>
            <a:ext cx="6176189" cy="4351338"/>
          </a:xfrm>
        </p:spPr>
        <p:txBody>
          <a:bodyPr vert="horz" lIns="91440" tIns="45720" rIns="91440" bIns="45720" rtlCol="0" anchor="t">
            <a:normAutofit lnSpcReduction="10000"/>
          </a:bodyPr>
          <a:lstStyle/>
          <a:p>
            <a:pPr marL="0" indent="0">
              <a:buNone/>
            </a:pPr>
            <a:r>
              <a:rPr lang="EN-US"/>
              <a:t> Leotard (dark green)</a:t>
            </a:r>
          </a:p>
          <a:p>
            <a:r>
              <a:rPr lang="EN-US">
                <a:hlinkClick r:id="rId4"/>
              </a:rPr>
              <a:t>https://www.discountdance.com/dancewear/style_N5500.html?pid=10098&amp;Shop=Style&amp;&amp;skey=&amp;search=true&amp;SortOrder=P&amp;SID=110065567</a:t>
            </a:r>
            <a:r>
              <a:rPr lang="EN-US"/>
              <a:t>8</a:t>
            </a:r>
          </a:p>
          <a:p>
            <a:pPr marL="0" indent="0">
              <a:buNone/>
            </a:pPr>
            <a:r>
              <a:rPr lang="EN-US"/>
              <a:t>Sweater</a:t>
            </a:r>
          </a:p>
          <a:p>
            <a:r>
              <a:rPr lang="EN-US">
                <a:solidFill>
                  <a:srgbClr val="000000"/>
                </a:solidFill>
                <a:latin typeface="Calibri"/>
                <a:hlinkClick r:id="rId5"/>
              </a:rPr>
              <a:t>http://www.dancewearsolutions.com/tops/tshirts/z6910.aspx?position=10</a:t>
            </a:r>
            <a:endParaRPr lang="EN-US">
              <a:solidFill>
                <a:srgbClr val="000000"/>
              </a:solidFill>
              <a:latin typeface="Calibri"/>
            </a:endParaRPr>
          </a:p>
          <a:p>
            <a:pPr marL="0" indent="0">
              <a:buNone/>
            </a:pPr>
            <a:r>
              <a:rPr lang="EN-US">
                <a:latin typeface="Calibri"/>
              </a:rPr>
              <a:t>Tights (nude)</a:t>
            </a:r>
          </a:p>
          <a:p>
            <a:pPr marL="0" indent="0">
              <a:buNone/>
            </a:pPr>
            <a:r>
              <a:rPr lang="EN-US">
                <a:latin typeface="Calibri"/>
              </a:rPr>
              <a:t>Shoes (nude)</a:t>
            </a:r>
          </a:p>
        </p:txBody>
      </p:sp>
      <p:pic>
        <p:nvPicPr>
          <p:cNvPr id="5" name="Picture 4"/>
          <p:cNvPicPr>
            <a:picLocks noChangeAspect="1"/>
          </p:cNvPicPr>
          <p:nvPr/>
        </p:nvPicPr>
        <p:blipFill>
          <a:blip r:embed="rId6"/>
          <a:stretch>
            <a:fillRect/>
          </a:stretch>
        </p:blipFill>
        <p:spPr>
          <a:xfrm>
            <a:off x="571500" y="1533525"/>
            <a:ext cx="1890132" cy="2770567"/>
          </a:xfrm>
          <a:prstGeom prst="rect">
            <a:avLst/>
          </a:prstGeom>
        </p:spPr>
      </p:pic>
    </p:spTree>
    <p:extLst>
      <p:ext uri="{BB962C8B-B14F-4D97-AF65-F5344CB8AC3E}">
        <p14:creationId xmlns:p14="http://schemas.microsoft.com/office/powerpoint/2010/main" val="43190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7625"/>
            <a:ext cx="10515600" cy="1325563"/>
          </a:xfrm>
        </p:spPr>
        <p:txBody>
          <a:bodyPr/>
          <a:lstStyle/>
          <a:p>
            <a:r>
              <a:rPr lang="EN-US" b="1" i="1">
                <a:solidFill>
                  <a:srgbClr val="000000"/>
                </a:solidFill>
                <a:latin typeface="Calibri Light"/>
              </a:rPr>
              <a:t>ALL MALES MUST READ THIS</a:t>
            </a:r>
          </a:p>
        </p:txBody>
      </p:sp>
      <p:sp>
        <p:nvSpPr>
          <p:cNvPr id="3" name="Content Placeholder 2"/>
          <p:cNvSpPr>
            <a:spLocks noGrp="1"/>
          </p:cNvSpPr>
          <p:nvPr>
            <p:ph idx="1"/>
          </p:nvPr>
        </p:nvSpPr>
        <p:spPr>
          <a:xfrm>
            <a:off x="400050" y="1066800"/>
            <a:ext cx="10845800" cy="4452565"/>
          </a:xfrm>
        </p:spPr>
        <p:txBody>
          <a:bodyPr vert="horz" lIns="91440" tIns="45720" rIns="91440" bIns="45720" rtlCol="0" anchor="t">
            <a:normAutofit fontScale="70000" lnSpcReduction="20000"/>
          </a:bodyPr>
          <a:lstStyle/>
          <a:p>
            <a:pPr marL="0" indent="0">
              <a:buNone/>
            </a:pPr>
            <a:r>
              <a:rPr lang="EN-US">
                <a:solidFill>
                  <a:srgbClr val="000000"/>
                </a:solidFill>
                <a:latin typeface="Calibri"/>
              </a:rPr>
              <a:t>ALL BOYS IN THIS SHOW GOING ON STAGE THAT WILL BE DANCING HAVE TO BUY SOME SORT OF MENS DANCE BELT .</a:t>
            </a:r>
          </a:p>
          <a:p>
            <a:r>
              <a:rPr lang="EN-US">
                <a:latin typeface="Calibri"/>
                <a:hlinkClick r:id="rId3"/>
              </a:rPr>
              <a:t>https://www.discountdance.com/dancewear/style_ME821.html?pid=26151&amp;Shop=Style&amp;SID=1100419565</a:t>
            </a:r>
          </a:p>
          <a:p>
            <a:r>
              <a:rPr lang="EN-US">
                <a:latin typeface="Calibri"/>
                <a:hlinkClick r:id="rId4"/>
              </a:rPr>
              <a:t>https://www.discountdance.com/dancewear/style_ME820.html?pid=26149&amp;Shop=Style&amp;SID=1100905511</a:t>
            </a:r>
          </a:p>
          <a:p>
            <a:pPr marL="0" indent="0">
              <a:buNone/>
            </a:pPr>
            <a:r>
              <a:rPr lang="EN-US">
                <a:solidFill>
                  <a:srgbClr val="000000"/>
                </a:solidFill>
                <a:latin typeface="Calibri"/>
              </a:rPr>
              <a:t>ALL SO DEPENDING ON WHAT YOU ARE WEARING SOME OF THE OUFITS ALREADY HAVE THE DANCE BELTS BUILT IN BUT THAT WOULD ONLY BE A FEW OR NONE. </a:t>
            </a:r>
          </a:p>
          <a:p>
            <a:pPr marL="0" indent="0">
              <a:buNone/>
            </a:pPr>
            <a:r>
              <a:rPr lang="EN-US" b="1">
                <a:latin typeface="Calibri"/>
              </a:rPr>
              <a:t>WHY: </a:t>
            </a:r>
            <a:r>
              <a:rPr lang="EN-US" b="1">
                <a:solidFill>
                  <a:srgbClr val="C00000"/>
                </a:solidFill>
                <a:latin typeface="Calibri"/>
              </a:rPr>
              <a:t>Dance belts were developed and considered desirable for male dancers and others to wear because (1) various choreographic moves can otherwise result in pain or possibly even injury to the male genitalia which are not supported nor held snugly in place against the lower abdominal area, as well as (2) skin-tight, body-hugging ballet tights would otherwise reveal the contours of the male dancer's anatomy to a degree of detail which could be considered distracting to the audience</a:t>
            </a:r>
          </a:p>
          <a:p>
            <a:pPr marL="0" indent="0">
              <a:buNone/>
            </a:pPr>
            <a:r>
              <a:rPr lang="EN-US">
                <a:solidFill>
                  <a:srgbClr val="0C0C0C"/>
                </a:solidFill>
                <a:latin typeface="Calibri"/>
              </a:rPr>
              <a:t>SO NO COMPLAINING ….. AND IF YOU THINK YOU DON'T NEED ONE THEN WE WILL GO THROUGH THE AWKWARD STAGES OF ME GETTING ONE FOR YOU. </a:t>
            </a:r>
          </a:p>
          <a:p>
            <a:pPr marL="0" indent="0">
              <a:buNone/>
            </a:pPr>
            <a:endParaRPr lang="EN-US">
              <a:solidFill>
                <a:srgbClr val="000000"/>
              </a:solidFill>
              <a:latin typeface="Calibri"/>
            </a:endParaRPr>
          </a:p>
        </p:txBody>
      </p:sp>
    </p:spTree>
    <p:extLst>
      <p:ext uri="{BB962C8B-B14F-4D97-AF65-F5344CB8AC3E}">
        <p14:creationId xmlns:p14="http://schemas.microsoft.com/office/powerpoint/2010/main" val="393909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8115" y="1419225"/>
            <a:ext cx="2743200" cy="4022332"/>
          </a:xfrm>
          <a:prstGeom prst="rect">
            <a:avLst/>
          </a:prstGeom>
        </p:spPr>
      </p:pic>
      <p:pic>
        <p:nvPicPr>
          <p:cNvPr id="11" name="Picture 10"/>
          <p:cNvPicPr>
            <a:picLocks noChangeAspect="1"/>
          </p:cNvPicPr>
          <p:nvPr/>
        </p:nvPicPr>
        <p:blipFill>
          <a:blip r:embed="rId4"/>
          <a:srcRect l="23498" r="22467"/>
          <a:stretch>
            <a:fillRect/>
          </a:stretch>
        </p:blipFill>
        <p:spPr>
          <a:xfrm>
            <a:off x="9840764" y="2457450"/>
            <a:ext cx="2181640" cy="4327708"/>
          </a:xfrm>
          <a:prstGeom prst="rect">
            <a:avLst/>
          </a:prstGeom>
        </p:spPr>
      </p:pic>
      <p:sp>
        <p:nvSpPr>
          <p:cNvPr id="2" name="Title 1"/>
          <p:cNvSpPr>
            <a:spLocks noGrp="1"/>
          </p:cNvSpPr>
          <p:nvPr>
            <p:ph type="title"/>
          </p:nvPr>
        </p:nvSpPr>
        <p:spPr>
          <a:xfrm>
            <a:off x="364825" y="228600"/>
            <a:ext cx="10515600" cy="1325563"/>
          </a:xfrm>
        </p:spPr>
        <p:txBody>
          <a:bodyPr/>
          <a:lstStyle/>
          <a:p>
            <a:r>
              <a:rPr lang="EN-US">
                <a:solidFill>
                  <a:srgbClr val="000000"/>
                </a:solidFill>
                <a:latin typeface="Calibri Light"/>
              </a:rPr>
              <a:t>Val Clark- Marina Cox</a:t>
            </a:r>
          </a:p>
        </p:txBody>
      </p:sp>
      <p:sp>
        <p:nvSpPr>
          <p:cNvPr id="3" name="Content Placeholder 2"/>
          <p:cNvSpPr>
            <a:spLocks noGrp="1"/>
          </p:cNvSpPr>
          <p:nvPr>
            <p:ph idx="1"/>
          </p:nvPr>
        </p:nvSpPr>
        <p:spPr>
          <a:xfrm>
            <a:off x="6562725" y="228600"/>
            <a:ext cx="4372336" cy="3763930"/>
          </a:xfrm>
        </p:spPr>
        <p:txBody>
          <a:bodyPr vert="horz" lIns="91440" tIns="45720" rIns="91440" bIns="45720" rtlCol="0" anchor="t">
            <a:normAutofit lnSpcReduction="10000"/>
          </a:bodyPr>
          <a:lstStyle/>
          <a:p>
            <a:pPr marL="0" indent="0" algn="ctr">
              <a:buNone/>
            </a:pPr>
            <a:r>
              <a:rPr lang="EN-US">
                <a:latin typeface="Calibri"/>
              </a:rPr>
              <a:t>  Leotard </a:t>
            </a:r>
          </a:p>
          <a:p>
            <a:pPr algn="ctr"/>
            <a:r>
              <a:rPr lang="EN-US">
                <a:latin typeface="Calibri"/>
                <a:hlinkClick r:id="rId5"/>
              </a:rPr>
              <a:t>https://www.discountdance.com/dancewear/style_N8705.html?&amp;pid=19171&amp;Shop=Style&amp;&amp;skey=&amp;search=true&amp;SortOrder=P&amp;SID=1101063010</a:t>
            </a:r>
          </a:p>
          <a:p>
            <a:pPr marL="0" indent="0" algn="ctr">
              <a:buNone/>
            </a:pPr>
            <a:r>
              <a:rPr lang="EN-US">
                <a:latin typeface="Calibri"/>
              </a:rPr>
              <a:t>Shoes (nude)</a:t>
            </a:r>
          </a:p>
          <a:p>
            <a:pPr marL="0" indent="0" algn="ctr">
              <a:buNone/>
            </a:pPr>
            <a:r>
              <a:rPr lang="EN-US">
                <a:latin typeface="Calibri"/>
              </a:rPr>
              <a:t>Tights (skin tone)</a:t>
            </a:r>
          </a:p>
        </p:txBody>
      </p:sp>
      <p:sp>
        <p:nvSpPr>
          <p:cNvPr id="7" name="TextBox 6"/>
          <p:cNvSpPr txBox="1"/>
          <p:nvPr/>
        </p:nvSpPr>
        <p:spPr>
          <a:xfrm>
            <a:off x="2533650" y="1276890"/>
            <a:ext cx="3829050" cy="3785652"/>
          </a:xfrm>
          <a:prstGeom prst="rect">
            <a:avLst/>
          </a:prstGeom>
        </p:spPr>
        <p:txBody>
          <a:bodyPr wrap="square" rtlCol="0" anchor="t">
            <a:spAutoFit/>
          </a:bodyPr>
          <a:lstStyle/>
          <a:p>
            <a:pPr algn="ctr"/>
            <a:r>
              <a:rPr lang="EN-US" sz="2400">
                <a:solidFill>
                  <a:srgbClr val="000000"/>
                </a:solidFill>
                <a:latin typeface="Calibri"/>
              </a:rPr>
              <a:t>Top (black or pink)</a:t>
            </a:r>
          </a:p>
          <a:p>
            <a:pPr marL="342900" indent="-342900" algn="ctr">
              <a:buFont typeface="Arial" panose="020B0604020202020204" pitchFamily="34" charset="0"/>
              <a:buChar char="•"/>
            </a:pPr>
            <a:r>
              <a:rPr lang="EN-US" sz="2400">
                <a:solidFill>
                  <a:srgbClr val="000000"/>
                </a:solidFill>
                <a:latin typeface="Calibri"/>
                <a:hlinkClick r:id="rId6"/>
              </a:rPr>
              <a:t>http://www.dancewearsolutions.com/tops/p1014.aspx?position=47</a:t>
            </a:r>
          </a:p>
          <a:p>
            <a:pPr algn="ctr"/>
            <a:r>
              <a:rPr lang="EN-US" sz="2400">
                <a:solidFill>
                  <a:srgbClr val="000000"/>
                </a:solidFill>
                <a:latin typeface="Calibri"/>
              </a:rPr>
              <a:t>Bottom </a:t>
            </a:r>
          </a:p>
          <a:p>
            <a:pPr marL="342900" indent="-342900" algn="ctr">
              <a:buFont typeface="Arial" panose="020B0604020202020204" pitchFamily="34" charset="0"/>
              <a:buChar char="•"/>
            </a:pPr>
            <a:r>
              <a:rPr lang="EN-US" sz="2400">
                <a:solidFill>
                  <a:srgbClr val="000000"/>
                </a:solidFill>
                <a:latin typeface="Calibri"/>
                <a:hlinkClick r:id="rId7"/>
              </a:rPr>
              <a:t>http://www.dancewearsolutions.com/pdp2/recommendations/p1015.aspx</a:t>
            </a:r>
          </a:p>
          <a:p>
            <a:pPr algn="ctr"/>
            <a:endParaRPr lang="EN-US" sz="2400">
              <a:solidFill>
                <a:srgbClr val="000000"/>
              </a:solidFill>
              <a:latin typeface="Calibri"/>
            </a:endParaRPr>
          </a:p>
          <a:p>
            <a:pPr marL="342900" indent="-342900" algn="ctr">
              <a:buFont typeface="Arial" panose="020B0604020202020204" pitchFamily="34" charset="0"/>
              <a:buChar char="•"/>
            </a:pPr>
            <a:endParaRPr lang="EN-US" sz="2400">
              <a:solidFill>
                <a:srgbClr val="000000"/>
              </a:solidFill>
              <a:latin typeface="Calibri"/>
            </a:endParaRPr>
          </a:p>
        </p:txBody>
      </p:sp>
      <p:sp>
        <p:nvSpPr>
          <p:cNvPr id="8" name="TextBox 7"/>
          <p:cNvSpPr txBox="1"/>
          <p:nvPr/>
        </p:nvSpPr>
        <p:spPr>
          <a:xfrm>
            <a:off x="5505630" y="2642739"/>
            <a:ext cx="1994254" cy="522287"/>
          </a:xfrm>
          <a:prstGeom prst="rect">
            <a:avLst/>
          </a:prstGeom>
        </p:spPr>
        <p:txBody>
          <a:bodyPr wrap="square" rtlCol="0" anchor="t">
            <a:spAutoFit/>
          </a:bodyPr>
          <a:lstStyle/>
          <a:p>
            <a:pPr algn="ctr"/>
            <a:r>
              <a:rPr lang="EN-US" sz="2800">
                <a:solidFill>
                  <a:srgbClr val="000000"/>
                </a:solidFill>
                <a:latin typeface="Calibri"/>
              </a:rPr>
              <a:t>or</a:t>
            </a:r>
          </a:p>
        </p:txBody>
      </p:sp>
      <p:pic>
        <p:nvPicPr>
          <p:cNvPr id="4" name="Picture 3"/>
          <p:cNvPicPr>
            <a:picLocks noChangeAspect="1"/>
          </p:cNvPicPr>
          <p:nvPr/>
        </p:nvPicPr>
        <p:blipFill>
          <a:blip r:embed="rId8"/>
          <a:stretch>
            <a:fillRect/>
          </a:stretch>
        </p:blipFill>
        <p:spPr>
          <a:xfrm>
            <a:off x="5857875" y="4899984"/>
            <a:ext cx="1297642" cy="1903582"/>
          </a:xfrm>
          <a:prstGeom prst="rect">
            <a:avLst/>
          </a:prstGeom>
        </p:spPr>
      </p:pic>
      <p:sp>
        <p:nvSpPr>
          <p:cNvPr id="10" name="Star: 5 Points 9"/>
          <p:cNvSpPr/>
          <p:nvPr/>
        </p:nvSpPr>
        <p:spPr>
          <a:xfrm>
            <a:off x="1047750" y="2011392"/>
            <a:ext cx="209935" cy="194858"/>
          </a:xfrm>
          <a:prstGeom prst="star5">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57470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400925" y="0"/>
            <a:ext cx="4061248" cy="4351338"/>
          </a:xfrm>
        </p:spPr>
      </p:pic>
      <p:pic>
        <p:nvPicPr>
          <p:cNvPr id="5" name="Picture 4"/>
          <p:cNvPicPr>
            <a:picLocks noChangeAspect="1"/>
          </p:cNvPicPr>
          <p:nvPr/>
        </p:nvPicPr>
        <p:blipFill>
          <a:blip r:embed="rId4"/>
          <a:stretch>
            <a:fillRect/>
          </a:stretch>
        </p:blipFill>
        <p:spPr>
          <a:xfrm>
            <a:off x="390525" y="661358"/>
            <a:ext cx="2743200" cy="4022332"/>
          </a:xfrm>
          <a:prstGeom prst="rect">
            <a:avLst/>
          </a:prstGeom>
        </p:spPr>
      </p:pic>
      <p:sp>
        <p:nvSpPr>
          <p:cNvPr id="2" name="Title 1"/>
          <p:cNvSpPr>
            <a:spLocks noGrp="1"/>
          </p:cNvSpPr>
          <p:nvPr>
            <p:ph type="title"/>
          </p:nvPr>
        </p:nvSpPr>
        <p:spPr>
          <a:xfrm>
            <a:off x="1800225" y="-28575"/>
            <a:ext cx="9502320" cy="1325563"/>
          </a:xfrm>
        </p:spPr>
        <p:txBody>
          <a:bodyPr/>
          <a:lstStyle/>
          <a:p>
            <a:r>
              <a:rPr lang="EN-US"/>
              <a:t>Paul San Marco- Shane </a:t>
            </a:r>
            <a:r>
              <a:rPr lang="EN-US" err="1"/>
              <a:t>boylan</a:t>
            </a:r>
            <a:r>
              <a:rPr lang="EN-US"/>
              <a:t> </a:t>
            </a:r>
          </a:p>
        </p:txBody>
      </p:sp>
      <p:sp>
        <p:nvSpPr>
          <p:cNvPr id="3" name="TextBox 2"/>
          <p:cNvSpPr txBox="1"/>
          <p:nvPr/>
        </p:nvSpPr>
        <p:spPr>
          <a:xfrm>
            <a:off x="2914650" y="1019175"/>
            <a:ext cx="4402138" cy="5632311"/>
          </a:xfrm>
          <a:prstGeom prst="rect">
            <a:avLst/>
          </a:prstGeom>
        </p:spPr>
        <p:txBody>
          <a:bodyPr rtlCol="0" anchor="t">
            <a:spAutoFit/>
          </a:bodyPr>
          <a:lstStyle/>
          <a:p>
            <a:pPr algn="ctr"/>
            <a:r>
              <a:rPr lang="EN-US" sz="2400"/>
              <a:t>Top (red)</a:t>
            </a:r>
          </a:p>
          <a:p>
            <a:pPr marL="457200" indent="-457200" algn="ctr">
              <a:buFont typeface="+mj-lt"/>
              <a:buAutoNum type="arabicPeriod"/>
            </a:pPr>
            <a:r>
              <a:rPr lang="EN-US" sz="2400">
                <a:hlinkClick r:id="rId5"/>
              </a:rPr>
              <a:t>http://www.dancewearsolutions.com/boys_and_men/7026.aspx?position=32</a:t>
            </a:r>
          </a:p>
          <a:p>
            <a:pPr marL="457200" indent="-457200" algn="ctr">
              <a:buFont typeface="+mj-lt"/>
              <a:buAutoNum type="arabicPeriod"/>
            </a:pPr>
            <a:r>
              <a:rPr lang="EN-US" sz="2400">
                <a:hlinkClick r:id="rId6"/>
              </a:rPr>
              <a:t>https://www.discountdance.com/dancewear/style_ME812.html?TopCat=&amp;cat=&amp;Shop=Style&amp;SID=1100437336&amp;search=true</a:t>
            </a:r>
          </a:p>
          <a:p>
            <a:pPr algn="ctr"/>
            <a:r>
              <a:rPr lang="EN-US" sz="2400"/>
              <a:t>Pants (black)</a:t>
            </a:r>
          </a:p>
          <a:p>
            <a:pPr marL="342900" indent="-342900" algn="ctr">
              <a:buFont typeface="Arial" panose="020B0604020202020204" pitchFamily="34" charset="0"/>
              <a:buChar char="•"/>
            </a:pPr>
            <a:r>
              <a:rPr lang="EN-US" sz="2400">
                <a:hlinkClick r:id="rId7"/>
              </a:rPr>
              <a:t>https://www.discountdance.com/dancewear/style_CL5002.html?pid=23802&amp;Shop=Style&amp;&amp;skey=&amp;search=true&amp;SortOrder=N&amp;SID=1100437336</a:t>
            </a:r>
          </a:p>
        </p:txBody>
      </p:sp>
      <p:sp>
        <p:nvSpPr>
          <p:cNvPr id="6" name="TextBox 5"/>
          <p:cNvSpPr txBox="1"/>
          <p:nvPr/>
        </p:nvSpPr>
        <p:spPr>
          <a:xfrm>
            <a:off x="7172325" y="4295775"/>
            <a:ext cx="4255994" cy="2246769"/>
          </a:xfrm>
          <a:prstGeom prst="rect">
            <a:avLst/>
          </a:prstGeom>
        </p:spPr>
        <p:txBody>
          <a:bodyPr rtlCol="0">
            <a:spAutoFit/>
          </a:bodyPr>
          <a:lstStyle/>
          <a:p>
            <a:pPr algn="ctr"/>
            <a:r>
              <a:rPr lang="EN-US" sz="2800">
                <a:solidFill>
                  <a:srgbClr val="000000"/>
                </a:solidFill>
                <a:latin typeface="Calibri"/>
              </a:rPr>
              <a:t>Shoes (black)</a:t>
            </a:r>
          </a:p>
          <a:p>
            <a:pPr marL="457200" indent="-457200" algn="ctr">
              <a:buFont typeface="Arial" panose="020B0604020202020204" pitchFamily="34" charset="0"/>
              <a:buChar char="•"/>
            </a:pPr>
            <a:r>
              <a:rPr lang="EN-US" sz="2800">
                <a:solidFill>
                  <a:srgbClr val="000000"/>
                </a:solidFill>
                <a:latin typeface="Calibri"/>
                <a:hlinkClick r:id="rId8"/>
              </a:rPr>
              <a:t>http://www.dancewearsolutions.com/boys_and_men/shoes_and_tights/b80.aspx?position=1</a:t>
            </a:r>
          </a:p>
        </p:txBody>
      </p:sp>
      <p:pic>
        <p:nvPicPr>
          <p:cNvPr id="7" name="Picture 6"/>
          <p:cNvPicPr>
            <a:picLocks noChangeAspect="1"/>
          </p:cNvPicPr>
          <p:nvPr/>
        </p:nvPicPr>
        <p:blipFill>
          <a:blip r:embed="rId9"/>
          <a:stretch>
            <a:fillRect/>
          </a:stretch>
        </p:blipFill>
        <p:spPr>
          <a:xfrm>
            <a:off x="476250" y="4695825"/>
            <a:ext cx="1355812" cy="1985683"/>
          </a:xfrm>
          <a:prstGeom prst="rect">
            <a:avLst/>
          </a:prstGeom>
        </p:spPr>
      </p:pic>
      <p:sp>
        <p:nvSpPr>
          <p:cNvPr id="8" name="Star: 5 Points 7"/>
          <p:cNvSpPr/>
          <p:nvPr/>
        </p:nvSpPr>
        <p:spPr>
          <a:xfrm>
            <a:off x="885825" y="1771650"/>
            <a:ext cx="209935" cy="194858"/>
          </a:xfrm>
          <a:prstGeom prst="star5">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22852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Mark Anthony – Seth Turner</a:t>
            </a:r>
          </a:p>
        </p:txBody>
      </p:sp>
      <p:sp>
        <p:nvSpPr>
          <p:cNvPr id="3" name="Content Placeholder 2"/>
          <p:cNvSpPr>
            <a:spLocks noGrp="1"/>
          </p:cNvSpPr>
          <p:nvPr>
            <p:ph idx="1"/>
          </p:nvPr>
        </p:nvSpPr>
        <p:spPr>
          <a:xfrm>
            <a:off x="6524625" y="1285875"/>
            <a:ext cx="5155493" cy="4351338"/>
          </a:xfrm>
        </p:spPr>
        <p:txBody>
          <a:bodyPr vert="horz" lIns="91440" tIns="45720" rIns="91440" bIns="45720" rtlCol="0" anchor="t">
            <a:normAutofit fontScale="92500" lnSpcReduction="10000"/>
          </a:bodyPr>
          <a:lstStyle/>
          <a:p>
            <a:pPr marL="0" indent="0">
              <a:buNone/>
            </a:pPr>
            <a:r>
              <a:rPr lang="EN-US">
                <a:solidFill>
                  <a:srgbClr val="000000"/>
                </a:solidFill>
                <a:latin typeface="Calibri"/>
              </a:rPr>
              <a:t>Snug tank top (blue)</a:t>
            </a:r>
          </a:p>
          <a:p>
            <a:pPr marL="0" indent="0">
              <a:buNone/>
            </a:pPr>
            <a:r>
              <a:rPr lang="EN-US"/>
              <a:t>Pants (black)</a:t>
            </a:r>
            <a:endParaRPr lang="EN-US" b="1"/>
          </a:p>
          <a:p>
            <a:r>
              <a:rPr lang="EN-US">
                <a:hlinkClick r:id="rId3"/>
              </a:rPr>
              <a:t>https://www.discountdance.com/dancewear/style_CL5000.html?pid=23800&amp;Shop=Style&amp;&amp;skey=&amp;search=true&amp;SortOrder=N&amp;SID=1100437336</a:t>
            </a:r>
          </a:p>
          <a:p>
            <a:pPr marL="0" indent="0">
              <a:buNone/>
            </a:pPr>
            <a:r>
              <a:rPr lang="EN-US"/>
              <a:t>Shoes (black)</a:t>
            </a:r>
          </a:p>
          <a:p>
            <a:r>
              <a:rPr lang="EN-US">
                <a:hlinkClick r:id="rId4"/>
              </a:rPr>
              <a:t>http://www.dancewearsolutions.com/boys_and_men/shoes_and_tights/b80.aspx?position=1</a:t>
            </a:r>
          </a:p>
          <a:p>
            <a:pPr marL="0" indent="0">
              <a:buNone/>
            </a:pPr>
            <a:endParaRPr lang="EN-US"/>
          </a:p>
        </p:txBody>
      </p:sp>
      <p:pic>
        <p:nvPicPr>
          <p:cNvPr id="5" name="Picture 4"/>
          <p:cNvPicPr>
            <a:picLocks noChangeAspect="1"/>
          </p:cNvPicPr>
          <p:nvPr/>
        </p:nvPicPr>
        <p:blipFill>
          <a:blip r:embed="rId5"/>
          <a:stretch>
            <a:fillRect/>
          </a:stretch>
        </p:blipFill>
        <p:spPr>
          <a:xfrm>
            <a:off x="1333500" y="1390650"/>
            <a:ext cx="4402138" cy="4524025"/>
          </a:xfrm>
          <a:prstGeom prst="rect">
            <a:avLst/>
          </a:prstGeom>
        </p:spPr>
      </p:pic>
      <p:pic>
        <p:nvPicPr>
          <p:cNvPr id="4" name="Picture 3"/>
          <p:cNvPicPr>
            <a:picLocks noChangeAspect="1"/>
          </p:cNvPicPr>
          <p:nvPr/>
        </p:nvPicPr>
        <p:blipFill>
          <a:blip r:embed="rId6"/>
          <a:stretch>
            <a:fillRect/>
          </a:stretch>
        </p:blipFill>
        <p:spPr>
          <a:xfrm>
            <a:off x="657764" y="3257550"/>
            <a:ext cx="1355812" cy="1985683"/>
          </a:xfrm>
          <a:prstGeom prst="rect">
            <a:avLst/>
          </a:prstGeom>
        </p:spPr>
      </p:pic>
    </p:spTree>
    <p:extLst>
      <p:ext uri="{BB962C8B-B14F-4D97-AF65-F5344CB8AC3E}">
        <p14:creationId xmlns:p14="http://schemas.microsoft.com/office/powerpoint/2010/main" val="3681931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19525" y="4801403"/>
            <a:ext cx="1581515" cy="1806133"/>
          </a:xfrm>
          <a:prstGeom prst="rect">
            <a:avLst/>
          </a:prstGeom>
        </p:spPr>
      </p:pic>
      <p:pic>
        <p:nvPicPr>
          <p:cNvPr id="6" name="Picture 5"/>
          <p:cNvPicPr>
            <a:picLocks noChangeAspect="1"/>
          </p:cNvPicPr>
          <p:nvPr/>
        </p:nvPicPr>
        <p:blipFill>
          <a:blip r:embed="rId4"/>
          <a:stretch>
            <a:fillRect/>
          </a:stretch>
        </p:blipFill>
        <p:spPr>
          <a:xfrm>
            <a:off x="5334000" y="1142365"/>
            <a:ext cx="4249370" cy="4553241"/>
          </a:xfrm>
          <a:prstGeom prst="rect">
            <a:avLst/>
          </a:prstGeom>
        </p:spPr>
      </p:pic>
      <p:pic>
        <p:nvPicPr>
          <p:cNvPr id="4" name="Picture 3"/>
          <p:cNvPicPr>
            <a:picLocks noChangeAspect="1"/>
          </p:cNvPicPr>
          <p:nvPr/>
        </p:nvPicPr>
        <p:blipFill>
          <a:blip r:embed="rId5"/>
          <a:srcRect l="19345" r="28296"/>
          <a:stretch>
            <a:fillRect/>
          </a:stretch>
        </p:blipFill>
        <p:spPr>
          <a:xfrm>
            <a:off x="9410700" y="1579173"/>
            <a:ext cx="2023386" cy="4560892"/>
          </a:xfrm>
          <a:prstGeom prst="rect">
            <a:avLst/>
          </a:prstGeom>
        </p:spPr>
      </p:pic>
      <p:sp>
        <p:nvSpPr>
          <p:cNvPr id="2" name="Title 1"/>
          <p:cNvSpPr>
            <a:spLocks noGrp="1"/>
          </p:cNvSpPr>
          <p:nvPr>
            <p:ph type="title"/>
          </p:nvPr>
        </p:nvSpPr>
        <p:spPr/>
        <p:txBody>
          <a:bodyPr/>
          <a:lstStyle/>
          <a:p>
            <a:r>
              <a:rPr lang="EN-US"/>
              <a:t>Diana Morales- Emily </a:t>
            </a:r>
            <a:r>
              <a:rPr lang="EN-US" err="1"/>
              <a:t>Wose</a:t>
            </a:r>
          </a:p>
        </p:txBody>
      </p:sp>
      <p:sp>
        <p:nvSpPr>
          <p:cNvPr id="3" name="Content Placeholder 2"/>
          <p:cNvSpPr>
            <a:spLocks noGrp="1"/>
          </p:cNvSpPr>
          <p:nvPr>
            <p:ph idx="1"/>
          </p:nvPr>
        </p:nvSpPr>
        <p:spPr>
          <a:xfrm>
            <a:off x="304800" y="1514475"/>
            <a:ext cx="5439989" cy="4705350"/>
          </a:xfrm>
        </p:spPr>
        <p:txBody>
          <a:bodyPr vert="horz" lIns="91440" tIns="45720" rIns="91440" bIns="45720" rtlCol="0" anchor="t">
            <a:normAutofit fontScale="92500" lnSpcReduction="10000"/>
          </a:bodyPr>
          <a:lstStyle/>
          <a:p>
            <a:pPr marL="0" indent="0">
              <a:buNone/>
            </a:pPr>
            <a:r>
              <a:rPr lang="EN-US" err="1">
                <a:solidFill>
                  <a:srgbClr val="000000"/>
                </a:solidFill>
                <a:latin typeface="Calibri"/>
              </a:rPr>
              <a:t>Unitard</a:t>
            </a:r>
            <a:r>
              <a:rPr lang="EN-US">
                <a:solidFill>
                  <a:srgbClr val="000000"/>
                </a:solidFill>
                <a:latin typeface="Calibri"/>
              </a:rPr>
              <a:t> </a:t>
            </a:r>
          </a:p>
          <a:p>
            <a:r>
              <a:rPr lang="EN-US">
                <a:solidFill>
                  <a:srgbClr val="000000"/>
                </a:solidFill>
                <a:latin typeface="Calibri"/>
                <a:hlinkClick r:id="rId6"/>
              </a:rPr>
              <a:t>https://www.discountdance.com/dancewear/style_BT5093.html?pid=24671&amp;Shop=Style&amp;&amp;skey=&amp;search=true&amp;SortOrder=N&amp;SID=1106751539</a:t>
            </a:r>
          </a:p>
          <a:p>
            <a:r>
              <a:rPr lang="EN-US">
                <a:latin typeface="Calibri"/>
                <a:hlinkClick r:id="rId7"/>
              </a:rPr>
              <a:t>https://www.discountdance.com/dancewear/style_N8947.html?TopCat=&amp;cat=&amp;Shop=</a:t>
            </a:r>
          </a:p>
          <a:p>
            <a:pPr marL="0" indent="0">
              <a:buNone/>
            </a:pPr>
            <a:r>
              <a:rPr lang="EN-US">
                <a:latin typeface="Calibri"/>
              </a:rPr>
              <a:t>Tights (skin tone)</a:t>
            </a:r>
          </a:p>
          <a:p>
            <a:pPr marL="0" indent="0">
              <a:buNone/>
            </a:pPr>
            <a:r>
              <a:rPr lang="EN-US">
                <a:latin typeface="Calibri"/>
              </a:rPr>
              <a:t>Shoes (skin tone)</a:t>
            </a:r>
          </a:p>
          <a:p>
            <a:pPr marL="0" indent="0">
              <a:buNone/>
            </a:pPr>
            <a:r>
              <a:rPr lang="EN-US">
                <a:latin typeface="Calibri"/>
                <a:hlinkClick r:id="rId8"/>
              </a:rPr>
              <a:t>http://www.dancewearsolutions.com/shoes/b80.aspx?position=1</a:t>
            </a:r>
          </a:p>
          <a:p>
            <a:pPr marL="0" indent="0">
              <a:buNone/>
            </a:pPr>
            <a:endParaRPr lang="EN-US">
              <a:latin typeface="Calibri"/>
            </a:endParaRPr>
          </a:p>
          <a:p>
            <a:pPr marL="0" indent="0">
              <a:buNone/>
            </a:pPr>
            <a:endParaRPr lang="EN-US">
              <a:latin typeface="Calibri"/>
            </a:endParaRPr>
          </a:p>
        </p:txBody>
      </p:sp>
      <p:sp>
        <p:nvSpPr>
          <p:cNvPr id="7" name="Star: 5 Points 6"/>
          <p:cNvSpPr/>
          <p:nvPr/>
        </p:nvSpPr>
        <p:spPr>
          <a:xfrm>
            <a:off x="6572250" y="1579173"/>
            <a:ext cx="209935" cy="194858"/>
          </a:xfrm>
          <a:prstGeom prst="star5">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57920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t="47006"/>
          <a:stretch>
            <a:fillRect/>
          </a:stretch>
        </p:blipFill>
        <p:spPr>
          <a:xfrm>
            <a:off x="2971800" y="3648075"/>
            <a:ext cx="3493703" cy="2816505"/>
          </a:xfrm>
          <a:prstGeom prst="rect">
            <a:avLst/>
          </a:prstGeom>
        </p:spPr>
      </p:pic>
      <p:pic>
        <p:nvPicPr>
          <p:cNvPr id="5" name="Picture 4"/>
          <p:cNvPicPr>
            <a:picLocks noChangeAspect="1"/>
          </p:cNvPicPr>
          <p:nvPr/>
        </p:nvPicPr>
        <p:blipFill>
          <a:blip r:embed="rId4"/>
          <a:srcRect l="25624" r="23622" b="47658"/>
          <a:stretch>
            <a:fillRect/>
          </a:stretch>
        </p:blipFill>
        <p:spPr>
          <a:xfrm>
            <a:off x="1327785" y="1152525"/>
            <a:ext cx="2908861" cy="3221772"/>
          </a:xfrm>
          <a:prstGeom prst="rect">
            <a:avLst/>
          </a:prstGeom>
        </p:spPr>
      </p:pic>
      <p:sp>
        <p:nvSpPr>
          <p:cNvPr id="2" name="Title 1"/>
          <p:cNvSpPr>
            <a:spLocks noGrp="1"/>
          </p:cNvSpPr>
          <p:nvPr>
            <p:ph type="title"/>
          </p:nvPr>
        </p:nvSpPr>
        <p:spPr/>
        <p:txBody>
          <a:bodyPr/>
          <a:lstStyle/>
          <a:p>
            <a:r>
              <a:rPr lang="EN-US"/>
              <a:t>Frank-</a:t>
            </a:r>
            <a:r>
              <a:rPr lang="EN-US" err="1"/>
              <a:t>Dezmond</a:t>
            </a:r>
            <a:r>
              <a:rPr lang="EN-US"/>
              <a:t> </a:t>
            </a:r>
            <a:endParaRPr lang="EN-US">
              <a:solidFill>
                <a:srgbClr val="000000"/>
              </a:solidFill>
              <a:latin typeface="Calibri Light"/>
            </a:endParaRPr>
          </a:p>
        </p:txBody>
      </p:sp>
      <p:sp>
        <p:nvSpPr>
          <p:cNvPr id="3" name="Content Placeholder 2"/>
          <p:cNvSpPr>
            <a:spLocks noGrp="1"/>
          </p:cNvSpPr>
          <p:nvPr>
            <p:ph idx="1"/>
          </p:nvPr>
        </p:nvSpPr>
        <p:spPr>
          <a:xfrm>
            <a:off x="5305425" y="638175"/>
            <a:ext cx="6754626" cy="5897563"/>
          </a:xfrm>
        </p:spPr>
        <p:txBody>
          <a:bodyPr vert="horz" lIns="91440" tIns="45720" rIns="91440" bIns="45720" rtlCol="0" anchor="t">
            <a:normAutofit lnSpcReduction="10000"/>
          </a:bodyPr>
          <a:lstStyle/>
          <a:p>
            <a:pPr marL="0" indent="0">
              <a:buNone/>
            </a:pPr>
            <a:r>
              <a:rPr lang="EN-US">
                <a:solidFill>
                  <a:srgbClr val="000000"/>
                </a:solidFill>
                <a:latin typeface="Calibri"/>
              </a:rPr>
              <a:t> Muscle Shirt (white)</a:t>
            </a:r>
          </a:p>
          <a:p>
            <a:r>
              <a:rPr lang="EN-US">
                <a:hlinkClick r:id="rId5"/>
              </a:rPr>
              <a:t>https://www.discountdance.com/dancewear/style_1257469.html?pid=25058&amp;Shop=Style&amp;&amp;skey=&amp;search=true&amp;SortOrder=N&amp;SID=1100437336</a:t>
            </a:r>
          </a:p>
          <a:p>
            <a:pPr marL="0" indent="0">
              <a:buNone/>
            </a:pPr>
            <a:r>
              <a:rPr lang="EN-US"/>
              <a:t>Shoes </a:t>
            </a:r>
          </a:p>
          <a:p>
            <a:r>
              <a:rPr lang="EN-US">
                <a:hlinkClick r:id="rId6"/>
              </a:rPr>
              <a:t>http://www.dancewearsolutions.com/boys_and_men/shoes_and_tights/b80.aspx?position=1</a:t>
            </a:r>
          </a:p>
          <a:p>
            <a:pPr marL="0" indent="0">
              <a:buNone/>
            </a:pPr>
            <a:r>
              <a:rPr lang="EN-US"/>
              <a:t>Pants</a:t>
            </a:r>
          </a:p>
          <a:p>
            <a:r>
              <a:rPr lang="EN-US">
                <a:hlinkClick r:id="rId7"/>
              </a:rPr>
              <a:t>https://www.discountdance.com/dancewear/style_ME800.html?pid=26132&amp;Shop=Style&amp;&amp;skey=&amp;search=true&amp;SortOrder=N&amp;SID=1100437336</a:t>
            </a:r>
          </a:p>
          <a:p>
            <a:pPr marL="0" indent="0">
              <a:buNone/>
            </a:pPr>
            <a:endParaRPr lang="EN-US"/>
          </a:p>
        </p:txBody>
      </p:sp>
      <p:pic>
        <p:nvPicPr>
          <p:cNvPr id="4" name="Picture 3"/>
          <p:cNvPicPr>
            <a:picLocks noChangeAspect="1"/>
          </p:cNvPicPr>
          <p:nvPr/>
        </p:nvPicPr>
        <p:blipFill>
          <a:blip r:embed="rId8"/>
          <a:stretch>
            <a:fillRect/>
          </a:stretch>
        </p:blipFill>
        <p:spPr>
          <a:xfrm>
            <a:off x="257175" y="4343400"/>
            <a:ext cx="1562201" cy="2288242"/>
          </a:xfrm>
          <a:prstGeom prst="rect">
            <a:avLst/>
          </a:prstGeom>
        </p:spPr>
      </p:pic>
    </p:spTree>
    <p:extLst>
      <p:ext uri="{BB962C8B-B14F-4D97-AF65-F5344CB8AC3E}">
        <p14:creationId xmlns:p14="http://schemas.microsoft.com/office/powerpoint/2010/main" val="831645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039225" y="2019300"/>
            <a:ext cx="2743200" cy="4019886"/>
          </a:xfrm>
          <a:prstGeom prst="rect">
            <a:avLst/>
          </a:prstGeom>
        </p:spPr>
      </p:pic>
      <p:sp>
        <p:nvSpPr>
          <p:cNvPr id="2" name="Title 1"/>
          <p:cNvSpPr>
            <a:spLocks noGrp="1"/>
          </p:cNvSpPr>
          <p:nvPr>
            <p:ph type="title"/>
          </p:nvPr>
        </p:nvSpPr>
        <p:spPr/>
        <p:txBody>
          <a:bodyPr/>
          <a:lstStyle/>
          <a:p>
            <a:r>
              <a:rPr lang="EN-US"/>
              <a:t>Tricia-Oliva Bynum </a:t>
            </a:r>
          </a:p>
        </p:txBody>
      </p:sp>
      <p:sp>
        <p:nvSpPr>
          <p:cNvPr id="3" name="Content Placeholder 2"/>
          <p:cNvSpPr>
            <a:spLocks noGrp="1"/>
          </p:cNvSpPr>
          <p:nvPr>
            <p:ph idx="1"/>
          </p:nvPr>
        </p:nvSpPr>
        <p:spPr>
          <a:xfrm>
            <a:off x="3714750" y="1371600"/>
            <a:ext cx="5658316" cy="5006975"/>
          </a:xfrm>
        </p:spPr>
        <p:txBody>
          <a:bodyPr vert="horz" lIns="91440" tIns="45720" rIns="91440" bIns="45720" rtlCol="0" anchor="t">
            <a:normAutofit/>
          </a:bodyPr>
          <a:lstStyle/>
          <a:p>
            <a:r>
              <a:rPr lang="EN-US"/>
              <a:t>Leotard ( Royal)</a:t>
            </a:r>
          </a:p>
          <a:p>
            <a:r>
              <a:rPr lang="EN-US">
                <a:solidFill>
                  <a:srgbClr val="000000"/>
                </a:solidFill>
                <a:latin typeface="Calibri"/>
                <a:hlinkClick r:id="rId4"/>
              </a:rPr>
              <a:t>https://www.discountdance.com/dancewear/style_D5103.html?pid=3547&amp;Shop=Style&amp;SID=1100947793</a:t>
            </a:r>
          </a:p>
          <a:p>
            <a:r>
              <a:rPr lang="EN-US">
                <a:latin typeface="Calibri"/>
                <a:hlinkClick r:id="rId5"/>
              </a:rPr>
              <a:t>http://www.dancewearsolutions.com/leotards/mt757n.aspx?position=16</a:t>
            </a:r>
          </a:p>
          <a:p>
            <a:pPr marL="0" indent="0">
              <a:buNone/>
            </a:pPr>
            <a:r>
              <a:rPr lang="EN-US">
                <a:latin typeface="Calibri"/>
              </a:rPr>
              <a:t>Tight (skin toned)</a:t>
            </a:r>
          </a:p>
          <a:p>
            <a:pPr marL="0" indent="0">
              <a:buNone/>
            </a:pPr>
            <a:r>
              <a:rPr lang="EN-US">
                <a:latin typeface="Calibri"/>
              </a:rPr>
              <a:t>Shoes (skin Toned)</a:t>
            </a:r>
          </a:p>
        </p:txBody>
      </p:sp>
      <p:pic>
        <p:nvPicPr>
          <p:cNvPr id="6" name="Picture 5"/>
          <p:cNvPicPr>
            <a:picLocks noChangeAspect="1"/>
          </p:cNvPicPr>
          <p:nvPr/>
        </p:nvPicPr>
        <p:blipFill>
          <a:blip r:embed="rId6"/>
          <a:stretch>
            <a:fillRect/>
          </a:stretch>
        </p:blipFill>
        <p:spPr>
          <a:xfrm>
            <a:off x="171450" y="2152650"/>
            <a:ext cx="3431559" cy="3677583"/>
          </a:xfrm>
          <a:prstGeom prst="rect">
            <a:avLst/>
          </a:prstGeom>
        </p:spPr>
      </p:pic>
    </p:spTree>
    <p:extLst>
      <p:ext uri="{BB962C8B-B14F-4D97-AF65-F5344CB8AC3E}">
        <p14:creationId xmlns:p14="http://schemas.microsoft.com/office/powerpoint/2010/main" val="2168969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86332" y="1771650"/>
            <a:ext cx="3297891" cy="3534026"/>
          </a:xfrm>
          <a:prstGeom prst="rect">
            <a:avLst/>
          </a:prstGeom>
        </p:spPr>
      </p:pic>
      <p:pic>
        <p:nvPicPr>
          <p:cNvPr id="4" name="Picture 3"/>
          <p:cNvPicPr>
            <a:picLocks noChangeAspect="1"/>
          </p:cNvPicPr>
          <p:nvPr/>
        </p:nvPicPr>
        <p:blipFill>
          <a:blip r:embed="rId4"/>
          <a:stretch>
            <a:fillRect/>
          </a:stretch>
        </p:blipFill>
        <p:spPr>
          <a:xfrm>
            <a:off x="581025" y="1962150"/>
            <a:ext cx="2743200" cy="4022332"/>
          </a:xfrm>
          <a:prstGeom prst="rect">
            <a:avLst/>
          </a:prstGeom>
        </p:spPr>
      </p:pic>
      <p:sp>
        <p:nvSpPr>
          <p:cNvPr id="2" name="Title 1"/>
          <p:cNvSpPr>
            <a:spLocks noGrp="1"/>
          </p:cNvSpPr>
          <p:nvPr>
            <p:ph type="title"/>
          </p:nvPr>
        </p:nvSpPr>
        <p:spPr/>
        <p:txBody>
          <a:bodyPr/>
          <a:lstStyle/>
          <a:p>
            <a:r>
              <a:rPr lang="EN-US"/>
              <a:t>Vicki-Josie</a:t>
            </a:r>
          </a:p>
        </p:txBody>
      </p:sp>
      <p:sp>
        <p:nvSpPr>
          <p:cNvPr id="3" name="Content Placeholder 2"/>
          <p:cNvSpPr>
            <a:spLocks noGrp="1"/>
          </p:cNvSpPr>
          <p:nvPr>
            <p:ph idx="1"/>
          </p:nvPr>
        </p:nvSpPr>
        <p:spPr>
          <a:xfrm>
            <a:off x="5362575" y="971550"/>
            <a:ext cx="6481762" cy="4788367"/>
          </a:xfrm>
        </p:spPr>
        <p:txBody>
          <a:bodyPr vert="horz" lIns="91440" tIns="45720" rIns="91440" bIns="45720" rtlCol="0" anchor="t">
            <a:normAutofit/>
          </a:bodyPr>
          <a:lstStyle/>
          <a:p>
            <a:r>
              <a:rPr lang="EN-US"/>
              <a:t>Leotard</a:t>
            </a:r>
          </a:p>
          <a:p>
            <a:pPr marL="514350" indent="-514350">
              <a:buFont typeface="+mj-lt"/>
              <a:buAutoNum type="arabicPeriod"/>
            </a:pPr>
            <a:r>
              <a:rPr lang="EN-US">
                <a:solidFill>
                  <a:srgbClr val="000000"/>
                </a:solidFill>
                <a:latin typeface="Calibri"/>
                <a:hlinkClick r:id="rId5"/>
              </a:rPr>
              <a:t>http://www.dancewearsolutions.com/leotards/mt2435.aspx?position=14</a:t>
            </a:r>
          </a:p>
          <a:p>
            <a:pPr marL="514350" indent="-514350">
              <a:buFont typeface="+mj-lt"/>
              <a:buAutoNum type="arabicPeriod"/>
            </a:pPr>
            <a:r>
              <a:rPr lang="EN-US">
                <a:latin typeface="Calibri"/>
                <a:hlinkClick r:id="rId6"/>
              </a:rPr>
              <a:t>https://www.discountdance.com/dancewear/style_N8805.html?pid=22275&amp;Shop=Style&amp;SID=1100947793</a:t>
            </a:r>
          </a:p>
          <a:p>
            <a:r>
              <a:rPr lang="EN-US">
                <a:solidFill>
                  <a:srgbClr val="000000"/>
                </a:solidFill>
                <a:latin typeface="Calibri"/>
              </a:rPr>
              <a:t>Tights (skin toned)</a:t>
            </a:r>
          </a:p>
          <a:p>
            <a:r>
              <a:rPr lang="EN-US">
                <a:solidFill>
                  <a:srgbClr val="000000"/>
                </a:solidFill>
                <a:latin typeface="Calibri"/>
              </a:rPr>
              <a:t>Shoe (skin toned)</a:t>
            </a:r>
          </a:p>
        </p:txBody>
      </p:sp>
      <p:sp>
        <p:nvSpPr>
          <p:cNvPr id="6" name="Star: 5 Points 5"/>
          <p:cNvSpPr/>
          <p:nvPr/>
        </p:nvSpPr>
        <p:spPr>
          <a:xfrm>
            <a:off x="1009650" y="2609850"/>
            <a:ext cx="209935" cy="194858"/>
          </a:xfrm>
          <a:prstGeom prst="star5">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15591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80975"/>
            <a:ext cx="10515600" cy="1325563"/>
          </a:xfrm>
        </p:spPr>
        <p:txBody>
          <a:bodyPr/>
          <a:lstStyle/>
          <a:p>
            <a:r>
              <a:rPr lang="EN-US"/>
              <a:t>Roy – Aaron Callan</a:t>
            </a:r>
          </a:p>
        </p:txBody>
      </p:sp>
      <p:sp>
        <p:nvSpPr>
          <p:cNvPr id="3" name="Content Placeholder 2"/>
          <p:cNvSpPr>
            <a:spLocks noGrp="1"/>
          </p:cNvSpPr>
          <p:nvPr>
            <p:ph idx="1"/>
          </p:nvPr>
        </p:nvSpPr>
        <p:spPr>
          <a:xfrm>
            <a:off x="6219825" y="666750"/>
            <a:ext cx="5103813" cy="5293564"/>
          </a:xfrm>
        </p:spPr>
        <p:txBody>
          <a:bodyPr vert="horz" lIns="91440" tIns="45720" rIns="91440" bIns="45720" rtlCol="0" anchor="t">
            <a:normAutofit fontScale="55000" lnSpcReduction="20000"/>
          </a:bodyPr>
          <a:lstStyle/>
          <a:p>
            <a:r>
              <a:rPr lang="EN-US"/>
              <a:t>Headband </a:t>
            </a:r>
          </a:p>
          <a:p>
            <a:r>
              <a:rPr lang="EN-US"/>
              <a:t>Shirt</a:t>
            </a:r>
          </a:p>
          <a:p>
            <a:r>
              <a:rPr lang="EN-US">
                <a:hlinkClick r:id="rId3"/>
              </a:rPr>
              <a:t>https://www.allaboutdance.com/dance-clothing/product-view/style_P2205.html?SID=1100959507&amp;mainCategory=mens-and-unisex&amp;styleOne=TSHIRTSAAD&amp;PageNumber=1&amp;ageGroup=none#</a:t>
            </a:r>
          </a:p>
          <a:p>
            <a:endParaRPr lang="EN-US"/>
          </a:p>
          <a:p>
            <a:r>
              <a:rPr lang="EN-US"/>
              <a:t>Pants (black)</a:t>
            </a:r>
          </a:p>
          <a:p>
            <a:pPr marL="0" indent="0">
              <a:buNone/>
            </a:pPr>
            <a:r>
              <a:rPr lang="EN-US">
                <a:hlinkClick r:id="rId4"/>
              </a:rPr>
              <a:t>https://www.discountdance.com/dancewear/style_ME805.html?pid=26140&amp;Shop=Style&amp;SID=1100956097</a:t>
            </a:r>
          </a:p>
          <a:p>
            <a:pPr marL="0" indent="0">
              <a:buNone/>
            </a:pPr>
            <a:r>
              <a:rPr lang="EN-US">
                <a:hlinkClick r:id="rId5"/>
              </a:rPr>
              <a:t>https://www.allaboutdance.com/dance-clothing/product-view/style_M192.html?SID=1100958843&amp;mainCategory=mens-and-unisex&amp;styleOne=SHORTSAAD&amp;PageNumber=1&amp;ageGroup=none</a:t>
            </a:r>
          </a:p>
          <a:p>
            <a:r>
              <a:rPr lang="EN-US"/>
              <a:t>Shoes (tan)</a:t>
            </a:r>
          </a:p>
          <a:p>
            <a:pPr marL="0" indent="0">
              <a:buNone/>
            </a:pPr>
            <a:r>
              <a:rPr lang="EN-US"/>
              <a:t> </a:t>
            </a:r>
            <a:r>
              <a:rPr lang="EN-US">
                <a:hlinkClick r:id="rId6"/>
              </a:rPr>
              <a:t>http://www.dancewearsolutions.com/boys_and_men/shoes_and_tights/b80.aspx?position=1</a:t>
            </a:r>
          </a:p>
          <a:p>
            <a:pPr marL="0" indent="0">
              <a:buNone/>
            </a:pPr>
            <a:endParaRPr lang="EN-US"/>
          </a:p>
        </p:txBody>
      </p:sp>
      <p:pic>
        <p:nvPicPr>
          <p:cNvPr id="4" name="Picture 3"/>
          <p:cNvPicPr>
            <a:picLocks noChangeAspect="1"/>
          </p:cNvPicPr>
          <p:nvPr/>
        </p:nvPicPr>
        <p:blipFill>
          <a:blip r:embed="rId7"/>
          <a:stretch>
            <a:fillRect/>
          </a:stretch>
        </p:blipFill>
        <p:spPr>
          <a:xfrm>
            <a:off x="771525" y="4576482"/>
            <a:ext cx="1592489" cy="2338668"/>
          </a:xfrm>
          <a:prstGeom prst="rect">
            <a:avLst/>
          </a:prstGeom>
        </p:spPr>
      </p:pic>
      <p:pic>
        <p:nvPicPr>
          <p:cNvPr id="5" name="Picture 4"/>
          <p:cNvPicPr>
            <a:picLocks noChangeAspect="1"/>
          </p:cNvPicPr>
          <p:nvPr/>
        </p:nvPicPr>
        <p:blipFill>
          <a:blip r:embed="rId8"/>
          <a:stretch>
            <a:fillRect/>
          </a:stretch>
        </p:blipFill>
        <p:spPr>
          <a:xfrm>
            <a:off x="676275" y="1114425"/>
            <a:ext cx="3583641" cy="3840507"/>
          </a:xfrm>
          <a:prstGeom prst="rect">
            <a:avLst/>
          </a:prstGeom>
        </p:spPr>
      </p:pic>
      <p:pic>
        <p:nvPicPr>
          <p:cNvPr id="7" name="Picture 6"/>
          <p:cNvPicPr>
            <a:picLocks noChangeAspect="1"/>
          </p:cNvPicPr>
          <p:nvPr/>
        </p:nvPicPr>
        <p:blipFill>
          <a:blip r:embed="rId9"/>
          <a:srcRect l="22152" r="27690" b="43555"/>
          <a:stretch>
            <a:fillRect/>
          </a:stretch>
        </p:blipFill>
        <p:spPr>
          <a:xfrm>
            <a:off x="3838575" y="2057400"/>
            <a:ext cx="1762965" cy="2638040"/>
          </a:xfrm>
          <a:prstGeom prst="rect">
            <a:avLst/>
          </a:prstGeom>
        </p:spPr>
      </p:pic>
    </p:spTree>
    <p:extLst>
      <p:ext uri="{BB962C8B-B14F-4D97-AF65-F5344CB8AC3E}">
        <p14:creationId xmlns:p14="http://schemas.microsoft.com/office/powerpoint/2010/main" val="2890377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171450"/>
            <a:ext cx="10515600" cy="1325563"/>
          </a:xfrm>
        </p:spPr>
        <p:txBody>
          <a:bodyPr/>
          <a:lstStyle/>
          <a:p>
            <a:r>
              <a:rPr lang="EN-US">
                <a:solidFill>
                  <a:srgbClr val="000000"/>
                </a:solidFill>
                <a:latin typeface="Calibri Light"/>
              </a:rPr>
              <a:t>Jayden Lucas</a:t>
            </a:r>
          </a:p>
        </p:txBody>
      </p:sp>
      <p:sp>
        <p:nvSpPr>
          <p:cNvPr id="3" name="Content Placeholder 2"/>
          <p:cNvSpPr>
            <a:spLocks noGrp="1"/>
          </p:cNvSpPr>
          <p:nvPr>
            <p:ph idx="1"/>
          </p:nvPr>
        </p:nvSpPr>
        <p:spPr>
          <a:xfrm>
            <a:off x="5600700" y="542925"/>
            <a:ext cx="5933810" cy="4600986"/>
          </a:xfrm>
        </p:spPr>
        <p:txBody>
          <a:bodyPr vert="horz" lIns="91440" tIns="45720" rIns="91440" bIns="45720" rtlCol="0" anchor="t">
            <a:normAutofit fontScale="85000" lnSpcReduction="20000"/>
          </a:bodyPr>
          <a:lstStyle/>
          <a:p>
            <a:r>
              <a:rPr lang="EN-US"/>
              <a:t>Leotard (white)</a:t>
            </a:r>
          </a:p>
          <a:p>
            <a:r>
              <a:rPr lang="EN-US">
                <a:hlinkClick r:id="rId3"/>
              </a:rPr>
              <a:t>https://www.allaboutdance.com/dance-clothing/product-view/style_N8628.html?SID=1107058324&amp;mainCategory=BODYWEAR&amp;styleOne=BALLETAAD&amp;styleTwo=LEOTARDSAAD&amp;PageNumber=1&amp;ageGroup=none#</a:t>
            </a:r>
          </a:p>
          <a:p>
            <a:r>
              <a:rPr lang="EN-US">
                <a:hlinkClick r:id="rId4"/>
              </a:rPr>
              <a:t>https://www.allaboutdance.com/dance-clothing/product-view/style_N8944.html?SID=1107058324&amp;mainCategory=BODYWEAR&amp;styleOne=BALLETAAD&amp;styleTwo=LEOTARDSAAD&amp;PageNumber=1&amp;ageGroup=none#</a:t>
            </a:r>
          </a:p>
          <a:p>
            <a:r>
              <a:rPr lang="EN-US"/>
              <a:t>Tights (white Or skin toned)</a:t>
            </a:r>
          </a:p>
          <a:p>
            <a:r>
              <a:rPr lang="EN-US"/>
              <a:t>Shoes (skin toned)</a:t>
            </a:r>
          </a:p>
        </p:txBody>
      </p:sp>
      <p:pic>
        <p:nvPicPr>
          <p:cNvPr id="4" name="Picture 3"/>
          <p:cNvPicPr>
            <a:picLocks noChangeAspect="1"/>
          </p:cNvPicPr>
          <p:nvPr/>
        </p:nvPicPr>
        <p:blipFill>
          <a:blip r:embed="rId5"/>
          <a:stretch>
            <a:fillRect/>
          </a:stretch>
        </p:blipFill>
        <p:spPr>
          <a:xfrm>
            <a:off x="76200" y="1143000"/>
            <a:ext cx="2743200" cy="3653852"/>
          </a:xfrm>
          <a:prstGeom prst="rect">
            <a:avLst/>
          </a:prstGeom>
        </p:spPr>
      </p:pic>
      <p:pic>
        <p:nvPicPr>
          <p:cNvPr id="5" name="Picture 4"/>
          <p:cNvPicPr>
            <a:picLocks noChangeAspect="1"/>
          </p:cNvPicPr>
          <p:nvPr/>
        </p:nvPicPr>
        <p:blipFill>
          <a:blip r:embed="rId6"/>
          <a:stretch>
            <a:fillRect/>
          </a:stretch>
        </p:blipFill>
        <p:spPr>
          <a:xfrm>
            <a:off x="2457450" y="2933700"/>
            <a:ext cx="2743200" cy="3653852"/>
          </a:xfrm>
          <a:prstGeom prst="rect">
            <a:avLst/>
          </a:prstGeom>
        </p:spPr>
      </p:pic>
    </p:spTree>
    <p:extLst>
      <p:ext uri="{BB962C8B-B14F-4D97-AF65-F5344CB8AC3E}">
        <p14:creationId xmlns:p14="http://schemas.microsoft.com/office/powerpoint/2010/main" val="1037834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0000"/>
                </a:solidFill>
                <a:latin typeface="Calibri Light"/>
              </a:rPr>
              <a:t>Mara Blaylock</a:t>
            </a:r>
          </a:p>
        </p:txBody>
      </p:sp>
      <p:sp>
        <p:nvSpPr>
          <p:cNvPr id="3" name="Content Placeholder 2"/>
          <p:cNvSpPr>
            <a:spLocks noGrp="1"/>
          </p:cNvSpPr>
          <p:nvPr>
            <p:ph idx="1"/>
          </p:nvPr>
        </p:nvSpPr>
        <p:spPr>
          <a:xfrm>
            <a:off x="6200775" y="641230"/>
            <a:ext cx="5405142" cy="4351338"/>
          </a:xfrm>
        </p:spPr>
        <p:txBody>
          <a:bodyPr vert="horz" lIns="91440" tIns="45720" rIns="91440" bIns="45720" rtlCol="0" anchor="t">
            <a:normAutofit fontScale="85000" lnSpcReduction="20000"/>
          </a:bodyPr>
          <a:lstStyle/>
          <a:p>
            <a:r>
              <a:rPr lang="EN-US"/>
              <a:t>Leotard (pink)</a:t>
            </a:r>
          </a:p>
          <a:p>
            <a:r>
              <a:rPr lang="EN-US">
                <a:hlinkClick r:id="rId3"/>
              </a:rPr>
              <a:t>https://www.discountdance.com/dancewear/style_M515L.html?pid=3346&amp;Shop=Style&amp;&amp;skey=&amp;search=true&amp;SortOrder=P&amp;SID=1107030952</a:t>
            </a:r>
          </a:p>
          <a:p>
            <a:r>
              <a:rPr lang="EN-US">
                <a:hlinkClick r:id="rId4"/>
              </a:rPr>
              <a:t>https://www.allaboutdance.com/dance-clothing/product-view/style_TH5526.html?SID=1106878631&amp;mainCategory=BODYWEAR&amp;styleOne=BALLETAAD&amp;styleTwo=LEOTARDSAAD&amp;PageNumber=1&amp;ageGroup=none#</a:t>
            </a:r>
          </a:p>
          <a:p>
            <a:r>
              <a:rPr lang="EN-US"/>
              <a:t>Tights </a:t>
            </a:r>
          </a:p>
          <a:p>
            <a:r>
              <a:rPr lang="EN-US"/>
              <a:t>Warm up pants, yoga pants</a:t>
            </a:r>
          </a:p>
          <a:p>
            <a:r>
              <a:rPr lang="EN-US"/>
              <a:t>Shoes </a:t>
            </a:r>
          </a:p>
          <a:p>
            <a:pPr marL="0" indent="0">
              <a:buNone/>
            </a:pPr>
            <a:endParaRPr lang="EN-US"/>
          </a:p>
          <a:p>
            <a:endParaRPr lang="EN-US"/>
          </a:p>
          <a:p>
            <a:endParaRPr lang="EN-US"/>
          </a:p>
        </p:txBody>
      </p:sp>
      <p:pic>
        <p:nvPicPr>
          <p:cNvPr id="4" name="Picture 3"/>
          <p:cNvPicPr>
            <a:picLocks noChangeAspect="1"/>
          </p:cNvPicPr>
          <p:nvPr/>
        </p:nvPicPr>
        <p:blipFill>
          <a:blip r:embed="rId5"/>
          <a:stretch>
            <a:fillRect/>
          </a:stretch>
        </p:blipFill>
        <p:spPr>
          <a:xfrm>
            <a:off x="542925" y="1409700"/>
            <a:ext cx="2743200" cy="3653852"/>
          </a:xfrm>
          <a:prstGeom prst="rect">
            <a:avLst/>
          </a:prstGeom>
        </p:spPr>
      </p:pic>
      <p:pic>
        <p:nvPicPr>
          <p:cNvPr id="6" name="Picture 5"/>
          <p:cNvPicPr>
            <a:picLocks noChangeAspect="1"/>
          </p:cNvPicPr>
          <p:nvPr/>
        </p:nvPicPr>
        <p:blipFill>
          <a:blip r:embed="rId6"/>
          <a:stretch>
            <a:fillRect/>
          </a:stretch>
        </p:blipFill>
        <p:spPr>
          <a:xfrm>
            <a:off x="2981325" y="1345720"/>
            <a:ext cx="2743200" cy="3653852"/>
          </a:xfrm>
          <a:prstGeom prst="rect">
            <a:avLst/>
          </a:prstGeom>
        </p:spPr>
      </p:pic>
    </p:spTree>
    <p:extLst>
      <p:ext uri="{BB962C8B-B14F-4D97-AF65-F5344CB8AC3E}">
        <p14:creationId xmlns:p14="http://schemas.microsoft.com/office/powerpoint/2010/main" val="2249458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95250"/>
            <a:ext cx="10515600" cy="1325563"/>
          </a:xfrm>
        </p:spPr>
        <p:txBody>
          <a:bodyPr/>
          <a:lstStyle/>
          <a:p>
            <a:r>
              <a:rPr lang="EN-US" b="1" i="1"/>
              <a:t>ALL FEMALES MUST READ THIS </a:t>
            </a:r>
          </a:p>
        </p:txBody>
      </p:sp>
      <p:sp>
        <p:nvSpPr>
          <p:cNvPr id="3" name="Content Placeholder 2"/>
          <p:cNvSpPr>
            <a:spLocks noGrp="1"/>
          </p:cNvSpPr>
          <p:nvPr>
            <p:ph idx="1"/>
          </p:nvPr>
        </p:nvSpPr>
        <p:spPr>
          <a:xfrm>
            <a:off x="733425" y="1209675"/>
            <a:ext cx="10902950" cy="4956455"/>
          </a:xfrm>
        </p:spPr>
        <p:txBody>
          <a:bodyPr vert="horz" lIns="91440" tIns="45720" rIns="91440" bIns="45720" rtlCol="0" anchor="t">
            <a:normAutofit fontScale="47500" lnSpcReduction="20000"/>
          </a:bodyPr>
          <a:lstStyle/>
          <a:p>
            <a:pPr marL="0" indent="0">
              <a:buNone/>
            </a:pPr>
            <a:r>
              <a:rPr lang="EN-US" sz="3600"/>
              <a:t>ALL FEMALES GOING ON STAGE DANCING MUST HAVE TIGHTS AND SPANKS ON. THE COLOR AND WHAT TYPE OF CUT IT IS MAY VARY DEPENDING ON WHAT YOU ARE WEARING BUT THAT’S ABOUT IT. YOU HAVE THREE OPTIONS ON NEXT SLIDE.</a:t>
            </a:r>
          </a:p>
          <a:p>
            <a:pPr marL="0" indent="0">
              <a:buNone/>
            </a:pPr>
            <a:r>
              <a:rPr lang="EN-US" sz="3600"/>
              <a:t> OPTION #1 : BODY TIGHTS</a:t>
            </a:r>
          </a:p>
          <a:p>
            <a:pPr marL="0" indent="0">
              <a:buNone/>
            </a:pPr>
            <a:r>
              <a:rPr lang="EN-US" sz="3600">
                <a:solidFill>
                  <a:srgbClr val="000000"/>
                </a:solidFill>
                <a:latin typeface="Calibri"/>
              </a:rPr>
              <a:t>OPTION #2 : TIGHTS AND CAMISOLE</a:t>
            </a:r>
          </a:p>
          <a:p>
            <a:pPr marL="0" indent="0">
              <a:buNone/>
            </a:pPr>
            <a:r>
              <a:rPr lang="EN-US" sz="3600">
                <a:solidFill>
                  <a:srgbClr val="000000"/>
                </a:solidFill>
                <a:latin typeface="Calibri"/>
              </a:rPr>
              <a:t>OPTION #3 : TIGHTS AND DANCE BRA (CLEAR STRAPS AND BACK)</a:t>
            </a:r>
          </a:p>
          <a:p>
            <a:pPr marL="0" indent="0">
              <a:buNone/>
            </a:pPr>
            <a:r>
              <a:rPr lang="EN-US" sz="3600"/>
              <a:t>SHOES ARE CHARACTER HEELS SOME OF YOU MIGHT HAVE THEM SOME MAY NOT. IF YOU GET NUDE TIGHTS YOU,GET NUDE HEELS TO MATCH. IF YOU HAVE BLACK TIGHTS, BLACK HEELS. SKIN TONED TIGHTS NEED TO HAVE MATCHING HEELS. </a:t>
            </a:r>
            <a:r>
              <a:rPr lang="EN-US" sz="3600" b="1">
                <a:solidFill>
                  <a:srgbClr val="FF0000"/>
                </a:solidFill>
              </a:rPr>
              <a:t>All Character shoe links are 2" heels and above because at an audition you would not wear a heel size smaller than that. If you can not walk in that heel size or already have character shoes. Then please come talk to me about it and we can figure it out. </a:t>
            </a:r>
          </a:p>
          <a:p>
            <a:pPr marL="742950" indent="-742950">
              <a:buFont typeface="+mj-lt"/>
              <a:buAutoNum type="arabicPeriod"/>
            </a:pPr>
            <a:r>
              <a:rPr lang="EN-US" sz="3600">
                <a:solidFill>
                  <a:srgbClr val="000000"/>
                </a:solidFill>
                <a:hlinkClick r:id="rId3"/>
              </a:rPr>
              <a:t>https</a:t>
            </a:r>
            <a:r>
              <a:rPr lang="EN-US" sz="3600">
                <a:hlinkClick r:id="rId3"/>
              </a:rPr>
              <a:t>://www.discountdance.com/dancewear/style_THP330.html?pid=22726&amp;Shop=Style&amp;SID=1100900553</a:t>
            </a:r>
            <a:endParaRPr lang="EN-US" sz="3600"/>
          </a:p>
          <a:p>
            <a:pPr marL="514350" indent="-514350">
              <a:buFont typeface="+mj-lt"/>
              <a:buAutoNum type="arabicPeriod"/>
            </a:pPr>
            <a:r>
              <a:rPr lang="EN-US" sz="3600">
                <a:hlinkClick r:id="rId4"/>
              </a:rPr>
              <a:t>https://www.allaboutdance.com/dance-clothing/product-view/style_T3415.html?SID=1100899235&amp;mainCategory=shoes&amp;styleOne=JAZZSHOESAAD&amp;styleTwo=CHARACTERSHO&amp;PageNumber=1&amp;ageGroup=none</a:t>
            </a:r>
            <a:endParaRPr lang="EN-US" sz="3600"/>
          </a:p>
          <a:p>
            <a:pPr marL="514350" indent="-514350">
              <a:buFont typeface="+mj-lt"/>
              <a:buAutoNum type="arabicPeriod"/>
            </a:pPr>
            <a:r>
              <a:rPr lang="EN-US" sz="3600">
                <a:hlinkClick r:id="rId5"/>
              </a:rPr>
              <a:t>https://www.allaboutdance.com/dance-clothing/product-view/style_T3200.html?SID=1100899235&amp;mainCategory=shoes&amp;styleOne=JAZZSHOESAAD&amp;styleTwo=CHARACTERSHO&amp;PageNumber=1&amp;ageGroup=none</a:t>
            </a:r>
          </a:p>
          <a:p>
            <a:pPr marL="514350" indent="-514350">
              <a:buFont typeface="+mj-lt"/>
              <a:buAutoNum type="arabicPeriod"/>
            </a:pPr>
            <a:r>
              <a:rPr lang="EN-US" sz="3600">
                <a:hlinkClick r:id="rId6"/>
              </a:rPr>
              <a:t>https://www.allaboutdance.com/dance-clothing/product-view/style_CH53.html?SID=1100899235&amp;mainCategory=shoes&amp;styleOne=JAZZSHOESAAD&amp;styleTwo=CHARACTERSHO&amp;PageNumber=1&amp;ageGroup=none</a:t>
            </a:r>
          </a:p>
        </p:txBody>
      </p:sp>
    </p:spTree>
    <p:extLst>
      <p:ext uri="{BB962C8B-B14F-4D97-AF65-F5344CB8AC3E}">
        <p14:creationId xmlns:p14="http://schemas.microsoft.com/office/powerpoint/2010/main" val="1021593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90550" y="923925"/>
            <a:ext cx="4317812" cy="5748412"/>
          </a:xfrm>
          <a:prstGeom prst="rect">
            <a:avLst/>
          </a:prstGeom>
        </p:spPr>
      </p:pic>
      <p:sp>
        <p:nvSpPr>
          <p:cNvPr id="2" name="Title 1"/>
          <p:cNvSpPr>
            <a:spLocks noGrp="1"/>
          </p:cNvSpPr>
          <p:nvPr>
            <p:ph type="title"/>
          </p:nvPr>
        </p:nvSpPr>
        <p:spPr/>
        <p:txBody>
          <a:bodyPr/>
          <a:lstStyle/>
          <a:p>
            <a:r>
              <a:rPr lang="EN-US" err="1"/>
              <a:t>Koeby</a:t>
            </a:r>
            <a:r>
              <a:rPr lang="EN-US"/>
              <a:t> Turner</a:t>
            </a:r>
          </a:p>
        </p:txBody>
      </p:sp>
      <p:sp>
        <p:nvSpPr>
          <p:cNvPr id="3" name="Content Placeholder 2"/>
          <p:cNvSpPr>
            <a:spLocks noGrp="1"/>
          </p:cNvSpPr>
          <p:nvPr>
            <p:ph idx="1"/>
          </p:nvPr>
        </p:nvSpPr>
        <p:spPr>
          <a:xfrm>
            <a:off x="5600700" y="1190625"/>
            <a:ext cx="5801643" cy="4351338"/>
          </a:xfrm>
        </p:spPr>
        <p:txBody>
          <a:bodyPr vert="horz" lIns="91440" tIns="45720" rIns="91440" bIns="45720" rtlCol="0" anchor="t">
            <a:normAutofit fontScale="85000" lnSpcReduction="20000"/>
          </a:bodyPr>
          <a:lstStyle/>
          <a:p>
            <a:r>
              <a:rPr lang="EN-US"/>
              <a:t>Top (lime )</a:t>
            </a:r>
          </a:p>
          <a:p>
            <a:r>
              <a:rPr lang="EN-US">
                <a:solidFill>
                  <a:srgbClr val="000000"/>
                </a:solidFill>
                <a:latin typeface="Calibri"/>
                <a:hlinkClick r:id="rId4"/>
              </a:rPr>
              <a:t>http://www.dancewearsolutions.com/boys_and_men/6620.aspx?position=0</a:t>
            </a:r>
          </a:p>
          <a:p>
            <a:r>
              <a:rPr lang="EN-US">
                <a:solidFill>
                  <a:srgbClr val="000000"/>
                </a:solidFill>
                <a:latin typeface="Calibri"/>
              </a:rPr>
              <a:t>Bottoms ( grey)</a:t>
            </a:r>
          </a:p>
          <a:p>
            <a:r>
              <a:rPr lang="EN-US">
                <a:solidFill>
                  <a:srgbClr val="000000"/>
                </a:solidFill>
                <a:latin typeface="Calibri"/>
                <a:hlinkClick r:id="rId5"/>
              </a:rPr>
              <a:t>https://www.allaboutdance.com/dance-clothing/product-view/style_CL825.html?SID=1107086202&amp;mainCategory=mens-and-unisex&amp;PageNumber=1&amp;ageGroup=none#</a:t>
            </a:r>
          </a:p>
          <a:p>
            <a:r>
              <a:rPr lang="EN-US">
                <a:solidFill>
                  <a:srgbClr val="000000"/>
                </a:solidFill>
                <a:latin typeface="Calibri"/>
              </a:rPr>
              <a:t>Shoes (tan)</a:t>
            </a:r>
          </a:p>
          <a:p>
            <a:r>
              <a:rPr lang="EN-US">
                <a:latin typeface="Calibri"/>
                <a:hlinkClick r:id="rId6"/>
              </a:rPr>
              <a:t>http://www.dancewearsolutions.com/boys_and_men/shoes_and_tights/b80.aspx?position=1</a:t>
            </a:r>
            <a:r>
              <a:rPr lang="EN-US">
                <a:latin typeface="Calibri"/>
              </a:rPr>
              <a:t> </a:t>
            </a:r>
          </a:p>
          <a:p>
            <a:pPr marL="0" indent="0">
              <a:buNone/>
            </a:pPr>
            <a:endParaRPr lang="EN-US">
              <a:solidFill>
                <a:srgbClr val="000000"/>
              </a:solidFill>
              <a:latin typeface="Calibri"/>
            </a:endParaRPr>
          </a:p>
        </p:txBody>
      </p:sp>
      <p:pic>
        <p:nvPicPr>
          <p:cNvPr id="4" name="Picture 3"/>
          <p:cNvPicPr>
            <a:picLocks noChangeAspect="1"/>
          </p:cNvPicPr>
          <p:nvPr/>
        </p:nvPicPr>
        <p:blipFill>
          <a:blip r:embed="rId7"/>
          <a:stretch>
            <a:fillRect/>
          </a:stretch>
        </p:blipFill>
        <p:spPr>
          <a:xfrm>
            <a:off x="3571875" y="4438650"/>
            <a:ext cx="1592489" cy="2338668"/>
          </a:xfrm>
          <a:prstGeom prst="rect">
            <a:avLst/>
          </a:prstGeom>
        </p:spPr>
      </p:pic>
    </p:spTree>
    <p:extLst>
      <p:ext uri="{BB962C8B-B14F-4D97-AF65-F5344CB8AC3E}">
        <p14:creationId xmlns:p14="http://schemas.microsoft.com/office/powerpoint/2010/main" val="1357462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0000"/>
                </a:solidFill>
                <a:latin typeface="Calibri Light"/>
              </a:rPr>
              <a:t>Tyler </a:t>
            </a:r>
            <a:r>
              <a:rPr lang="EN-US" err="1">
                <a:solidFill>
                  <a:srgbClr val="000000"/>
                </a:solidFill>
                <a:latin typeface="Calibri Light"/>
              </a:rPr>
              <a:t>Tololatta</a:t>
            </a:r>
          </a:p>
        </p:txBody>
      </p:sp>
      <p:sp>
        <p:nvSpPr>
          <p:cNvPr id="3" name="Content Placeholder 2"/>
          <p:cNvSpPr>
            <a:spLocks noGrp="1"/>
          </p:cNvSpPr>
          <p:nvPr>
            <p:ph idx="1"/>
          </p:nvPr>
        </p:nvSpPr>
        <p:spPr>
          <a:xfrm>
            <a:off x="5676900" y="1026483"/>
            <a:ext cx="5214234" cy="4351338"/>
          </a:xfrm>
        </p:spPr>
        <p:txBody>
          <a:bodyPr vert="horz" lIns="91440" tIns="45720" rIns="91440" bIns="45720" rtlCol="0" anchor="t">
            <a:normAutofit fontScale="92500" lnSpcReduction="20000"/>
          </a:bodyPr>
          <a:lstStyle/>
          <a:p>
            <a:r>
              <a:rPr lang="EN-US"/>
              <a:t>Leotard (purple)</a:t>
            </a:r>
            <a:endParaRPr lang="en-US"/>
          </a:p>
          <a:p>
            <a:pPr marL="0" indent="0">
              <a:buNone/>
            </a:pPr>
            <a:r>
              <a:rPr lang="EN-US">
                <a:hlinkClick r:id="rId3"/>
              </a:rPr>
              <a:t>https://www.discountdance.com/dancewear/style_D5102W.html?pid=4499&amp;Shop=Style&amp;&amp;skey=&amp;search=true&amp;SortOrder=P&amp;SID=1107030952</a:t>
            </a:r>
          </a:p>
          <a:p>
            <a:pPr marL="0" indent="0">
              <a:buNone/>
            </a:pPr>
            <a:r>
              <a:rPr lang="EN-US">
                <a:hlinkClick r:id="rId4"/>
              </a:rPr>
              <a:t>https://www.discountdance.com/dancewear/style_BT5171.html?pid=25496&amp;Shop=Style&amp;&amp;skey=&amp;search=true&amp;SortOrder=P&amp;SID=1107030952</a:t>
            </a:r>
          </a:p>
          <a:p>
            <a:pPr marL="0" indent="0">
              <a:buNone/>
            </a:pPr>
            <a:r>
              <a:rPr lang="EN-US"/>
              <a:t>Tights </a:t>
            </a:r>
          </a:p>
          <a:p>
            <a:pPr marL="0" indent="0">
              <a:buNone/>
            </a:pPr>
            <a:r>
              <a:rPr lang="EN-US"/>
              <a:t>Shoes </a:t>
            </a:r>
          </a:p>
          <a:p>
            <a:pPr marL="0" indent="0">
              <a:buNone/>
            </a:pPr>
            <a:r>
              <a:rPr lang="EN-US"/>
              <a:t>Warm up</a:t>
            </a:r>
          </a:p>
        </p:txBody>
      </p:sp>
      <p:pic>
        <p:nvPicPr>
          <p:cNvPr id="4" name="Picture 3"/>
          <p:cNvPicPr>
            <a:picLocks noChangeAspect="1"/>
          </p:cNvPicPr>
          <p:nvPr/>
        </p:nvPicPr>
        <p:blipFill>
          <a:blip r:embed="rId5"/>
          <a:stretch>
            <a:fillRect/>
          </a:stretch>
        </p:blipFill>
        <p:spPr>
          <a:xfrm>
            <a:off x="114300" y="3381375"/>
            <a:ext cx="2989205" cy="3206706"/>
          </a:xfrm>
          <a:prstGeom prst="rect">
            <a:avLst/>
          </a:prstGeom>
        </p:spPr>
      </p:pic>
      <p:pic>
        <p:nvPicPr>
          <p:cNvPr id="5" name="Picture 4"/>
          <p:cNvPicPr>
            <a:picLocks noChangeAspect="1"/>
          </p:cNvPicPr>
          <p:nvPr/>
        </p:nvPicPr>
        <p:blipFill>
          <a:blip r:embed="rId6"/>
          <a:stretch>
            <a:fillRect/>
          </a:stretch>
        </p:blipFill>
        <p:spPr>
          <a:xfrm>
            <a:off x="2324100" y="1687842"/>
            <a:ext cx="2743200" cy="2939142"/>
          </a:xfrm>
          <a:prstGeom prst="rect">
            <a:avLst/>
          </a:prstGeom>
        </p:spPr>
      </p:pic>
    </p:spTree>
    <p:extLst>
      <p:ext uri="{BB962C8B-B14F-4D97-AF65-F5344CB8AC3E}">
        <p14:creationId xmlns:p14="http://schemas.microsoft.com/office/powerpoint/2010/main" val="3283781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Alexis Hollingsworth</a:t>
            </a:r>
          </a:p>
        </p:txBody>
      </p:sp>
      <p:sp>
        <p:nvSpPr>
          <p:cNvPr id="3" name="Content Placeholder 2"/>
          <p:cNvSpPr>
            <a:spLocks noGrp="1"/>
          </p:cNvSpPr>
          <p:nvPr>
            <p:ph idx="1"/>
          </p:nvPr>
        </p:nvSpPr>
        <p:spPr>
          <a:xfrm>
            <a:off x="6362700" y="884028"/>
            <a:ext cx="5258290" cy="4351338"/>
          </a:xfrm>
        </p:spPr>
        <p:txBody>
          <a:bodyPr vert="horz" lIns="91440" tIns="45720" rIns="91440" bIns="45720" rtlCol="0" anchor="t">
            <a:normAutofit lnSpcReduction="10000"/>
          </a:bodyPr>
          <a:lstStyle/>
          <a:p>
            <a:r>
              <a:rPr lang="EN-US"/>
              <a:t>Leotard (dark blue)</a:t>
            </a:r>
            <a:endParaRPr lang="en-US"/>
          </a:p>
          <a:p>
            <a:r>
              <a:rPr lang="EN-US">
                <a:hlinkClick r:id="rId3"/>
              </a:rPr>
              <a:t>http://www.dancewearsolutions.com/mt9579.aspx</a:t>
            </a:r>
          </a:p>
          <a:p>
            <a:r>
              <a:rPr lang="EN-US">
                <a:hlinkClick r:id="rId4"/>
              </a:rPr>
              <a:t>https://www.discountdance.com/dancewear/style_CC201.html?pid=6456&amp;Shop=Style&amp;&amp;skey=&amp;search=true&amp;SortOrder=P&amp;SID=1106970653</a:t>
            </a:r>
          </a:p>
          <a:p>
            <a:r>
              <a:rPr lang="EN-US"/>
              <a:t>Tights(skin)</a:t>
            </a:r>
          </a:p>
          <a:p>
            <a:r>
              <a:rPr lang="EN-US"/>
              <a:t>Shoes (skin)</a:t>
            </a:r>
          </a:p>
        </p:txBody>
      </p:sp>
      <p:pic>
        <p:nvPicPr>
          <p:cNvPr id="4" name="Picture 3"/>
          <p:cNvPicPr>
            <a:picLocks noChangeAspect="1"/>
          </p:cNvPicPr>
          <p:nvPr/>
        </p:nvPicPr>
        <p:blipFill>
          <a:blip r:embed="rId5"/>
          <a:stretch>
            <a:fillRect/>
          </a:stretch>
        </p:blipFill>
        <p:spPr>
          <a:xfrm>
            <a:off x="552450" y="1419225"/>
            <a:ext cx="2743200" cy="4022332"/>
          </a:xfrm>
          <a:prstGeom prst="rect">
            <a:avLst/>
          </a:prstGeom>
        </p:spPr>
      </p:pic>
      <p:pic>
        <p:nvPicPr>
          <p:cNvPr id="5" name="Picture 4"/>
          <p:cNvPicPr>
            <a:picLocks noChangeAspect="1"/>
          </p:cNvPicPr>
          <p:nvPr/>
        </p:nvPicPr>
        <p:blipFill>
          <a:blip r:embed="rId6"/>
          <a:stretch>
            <a:fillRect/>
          </a:stretch>
        </p:blipFill>
        <p:spPr>
          <a:xfrm>
            <a:off x="3048000" y="1933575"/>
            <a:ext cx="3092504" cy="3313370"/>
          </a:xfrm>
          <a:prstGeom prst="rect">
            <a:avLst/>
          </a:prstGeom>
        </p:spPr>
      </p:pic>
    </p:spTree>
    <p:extLst>
      <p:ext uri="{BB962C8B-B14F-4D97-AF65-F5344CB8AC3E}">
        <p14:creationId xmlns:p14="http://schemas.microsoft.com/office/powerpoint/2010/main" val="3466154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Chris </a:t>
            </a:r>
            <a:r>
              <a:rPr lang="EN-US" err="1"/>
              <a:t>Breder</a:t>
            </a:r>
          </a:p>
        </p:txBody>
      </p:sp>
      <p:sp>
        <p:nvSpPr>
          <p:cNvPr id="3" name="Content Placeholder 2"/>
          <p:cNvSpPr>
            <a:spLocks noGrp="1"/>
          </p:cNvSpPr>
          <p:nvPr>
            <p:ph idx="1"/>
          </p:nvPr>
        </p:nvSpPr>
        <p:spPr>
          <a:xfrm>
            <a:off x="5772150" y="1609725"/>
            <a:ext cx="5625421" cy="4351338"/>
          </a:xfrm>
        </p:spPr>
        <p:txBody>
          <a:bodyPr vert="horz" lIns="91440" tIns="45720" rIns="91440" bIns="45720" rtlCol="0" anchor="t">
            <a:normAutofit fontScale="70000" lnSpcReduction="20000"/>
          </a:bodyPr>
          <a:lstStyle/>
          <a:p>
            <a:r>
              <a:rPr lang="EN-US"/>
              <a:t>Top or a loose crop top </a:t>
            </a:r>
          </a:p>
          <a:p>
            <a:r>
              <a:rPr lang="EN-US">
                <a:hlinkClick r:id="rId3"/>
              </a:rPr>
              <a:t>https://www.allaboutdance.com/dance-clothing/product-view/style_M407.html?SID=1107095224&amp;mainCategory=mens-and-unisex&amp;styleOne=TSHIRTSAAD&amp;PageNumber=1&amp;ageGroup=none</a:t>
            </a:r>
          </a:p>
          <a:p>
            <a:r>
              <a:rPr lang="EN-US"/>
              <a:t>Bottom</a:t>
            </a:r>
          </a:p>
          <a:p>
            <a:r>
              <a:rPr lang="EN-US">
                <a:hlinkClick r:id="rId4"/>
              </a:rPr>
              <a:t>https://www.allaboutdance.com/dance-clothing/product-view/style_M205.html?SID=1107086202&amp;mainCategory=mens-and-unisex&amp;PageNumber=1&amp;ageGroup=none</a:t>
            </a:r>
          </a:p>
          <a:p>
            <a:r>
              <a:rPr lang="EN-US"/>
              <a:t>Shoes(tan) </a:t>
            </a:r>
          </a:p>
          <a:p>
            <a:r>
              <a:rPr lang="EN-US">
                <a:hlinkClick r:id="rId5"/>
              </a:rPr>
              <a:t>http://www.dancewearsolutions.com/boys_and_men/shoes_and_tights/b80.aspx?position=1</a:t>
            </a:r>
            <a:r>
              <a:rPr lang="EN-US"/>
              <a:t> </a:t>
            </a:r>
          </a:p>
        </p:txBody>
      </p:sp>
      <p:pic>
        <p:nvPicPr>
          <p:cNvPr id="4" name="Picture 3"/>
          <p:cNvPicPr>
            <a:picLocks noChangeAspect="1"/>
          </p:cNvPicPr>
          <p:nvPr/>
        </p:nvPicPr>
        <p:blipFill>
          <a:blip r:embed="rId6"/>
          <a:stretch>
            <a:fillRect/>
          </a:stretch>
        </p:blipFill>
        <p:spPr>
          <a:xfrm>
            <a:off x="3048000" y="4352925"/>
            <a:ext cx="1592489" cy="2338668"/>
          </a:xfrm>
          <a:prstGeom prst="rect">
            <a:avLst/>
          </a:prstGeom>
        </p:spPr>
      </p:pic>
      <p:pic>
        <p:nvPicPr>
          <p:cNvPr id="6" name="Picture 5"/>
          <p:cNvPicPr>
            <a:picLocks noChangeAspect="1"/>
          </p:cNvPicPr>
          <p:nvPr/>
        </p:nvPicPr>
        <p:blipFill>
          <a:blip r:embed="rId7"/>
          <a:stretch>
            <a:fillRect/>
          </a:stretch>
        </p:blipFill>
        <p:spPr>
          <a:xfrm>
            <a:off x="247650" y="1687842"/>
            <a:ext cx="2743200" cy="3653852"/>
          </a:xfrm>
          <a:prstGeom prst="rect">
            <a:avLst/>
          </a:prstGeom>
        </p:spPr>
      </p:pic>
      <p:pic>
        <p:nvPicPr>
          <p:cNvPr id="7" name="Picture 6"/>
          <p:cNvPicPr>
            <a:picLocks noChangeAspect="1"/>
          </p:cNvPicPr>
          <p:nvPr/>
        </p:nvPicPr>
        <p:blipFill>
          <a:blip r:embed="rId8"/>
          <a:stretch>
            <a:fillRect/>
          </a:stretch>
        </p:blipFill>
        <p:spPr>
          <a:xfrm>
            <a:off x="2505075" y="1390650"/>
            <a:ext cx="2743200" cy="3653852"/>
          </a:xfrm>
          <a:prstGeom prst="rect">
            <a:avLst/>
          </a:prstGeom>
        </p:spPr>
      </p:pic>
    </p:spTree>
    <p:extLst>
      <p:ext uri="{BB962C8B-B14F-4D97-AF65-F5344CB8AC3E}">
        <p14:creationId xmlns:p14="http://schemas.microsoft.com/office/powerpoint/2010/main" val="1565197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285750"/>
            <a:ext cx="10515600" cy="1325563"/>
          </a:xfrm>
        </p:spPr>
        <p:txBody>
          <a:bodyPr/>
          <a:lstStyle/>
          <a:p>
            <a:r>
              <a:rPr lang="EN-US"/>
              <a:t>Elijah Hamm</a:t>
            </a:r>
          </a:p>
        </p:txBody>
      </p:sp>
      <p:sp>
        <p:nvSpPr>
          <p:cNvPr id="3" name="Content Placeholder 2"/>
          <p:cNvSpPr>
            <a:spLocks noGrp="1"/>
          </p:cNvSpPr>
          <p:nvPr>
            <p:ph idx="1"/>
          </p:nvPr>
        </p:nvSpPr>
        <p:spPr>
          <a:xfrm>
            <a:off x="5640388" y="1664088"/>
            <a:ext cx="5713412" cy="4512875"/>
          </a:xfrm>
        </p:spPr>
        <p:txBody>
          <a:bodyPr vert="horz" lIns="91440" tIns="45720" rIns="91440" bIns="45720" rtlCol="0" anchor="t">
            <a:normAutofit/>
          </a:bodyPr>
          <a:lstStyle/>
          <a:p>
            <a:r>
              <a:rPr lang="EN-US" err="1"/>
              <a:t>Unitard</a:t>
            </a:r>
            <a:r>
              <a:rPr lang="EN-US"/>
              <a:t> (blue)</a:t>
            </a:r>
          </a:p>
          <a:p>
            <a:r>
              <a:rPr lang="EN-US">
                <a:hlinkClick r:id="rId3"/>
              </a:rPr>
              <a:t>https://www.discountdance.com/dancewear/style_ME826.html?pid=26152&amp;Shop=Style&amp;&amp;skey=&amp;search=true&amp;SortOrder=N&amp;SID=1107085056</a:t>
            </a:r>
          </a:p>
          <a:p>
            <a:r>
              <a:rPr lang="EN-US"/>
              <a:t>Shoes (tan)</a:t>
            </a:r>
          </a:p>
          <a:p>
            <a:r>
              <a:rPr lang="EN-US">
                <a:hlinkClick r:id="rId4"/>
              </a:rPr>
              <a:t>http://www.dancewearsolutions.com/boys_and_men/shoes_and_tights/b80.aspx?position=1</a:t>
            </a:r>
            <a:r>
              <a:rPr lang="EN-US"/>
              <a:t> </a:t>
            </a:r>
          </a:p>
        </p:txBody>
      </p:sp>
      <p:pic>
        <p:nvPicPr>
          <p:cNvPr id="4" name="Picture 3"/>
          <p:cNvPicPr>
            <a:picLocks noChangeAspect="1"/>
          </p:cNvPicPr>
          <p:nvPr/>
        </p:nvPicPr>
        <p:blipFill>
          <a:blip r:embed="rId5"/>
          <a:stretch>
            <a:fillRect/>
          </a:stretch>
        </p:blipFill>
        <p:spPr>
          <a:xfrm>
            <a:off x="704850" y="1825391"/>
            <a:ext cx="3748834" cy="4018197"/>
          </a:xfrm>
          <a:prstGeom prst="rect">
            <a:avLst/>
          </a:prstGeom>
        </p:spPr>
      </p:pic>
      <p:pic>
        <p:nvPicPr>
          <p:cNvPr id="5" name="Picture 4"/>
          <p:cNvPicPr>
            <a:picLocks noChangeAspect="1"/>
          </p:cNvPicPr>
          <p:nvPr/>
        </p:nvPicPr>
        <p:blipFill>
          <a:blip r:embed="rId6"/>
          <a:stretch>
            <a:fillRect/>
          </a:stretch>
        </p:blipFill>
        <p:spPr>
          <a:xfrm>
            <a:off x="2895600" y="4314825"/>
            <a:ext cx="1592489" cy="2338668"/>
          </a:xfrm>
          <a:prstGeom prst="rect">
            <a:avLst/>
          </a:prstGeom>
        </p:spPr>
      </p:pic>
    </p:spTree>
    <p:extLst>
      <p:ext uri="{BB962C8B-B14F-4D97-AF65-F5344CB8AC3E}">
        <p14:creationId xmlns:p14="http://schemas.microsoft.com/office/powerpoint/2010/main" val="1919925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Colby </a:t>
            </a:r>
            <a:r>
              <a:rPr lang="EN-US" err="1"/>
              <a:t>Synder</a:t>
            </a:r>
          </a:p>
        </p:txBody>
      </p:sp>
      <p:sp>
        <p:nvSpPr>
          <p:cNvPr id="3" name="Content Placeholder 2"/>
          <p:cNvSpPr>
            <a:spLocks noGrp="1"/>
          </p:cNvSpPr>
          <p:nvPr>
            <p:ph idx="1"/>
          </p:nvPr>
        </p:nvSpPr>
        <p:spPr>
          <a:xfrm>
            <a:off x="5992713" y="1825625"/>
            <a:ext cx="5361087" cy="4351338"/>
          </a:xfrm>
        </p:spPr>
        <p:txBody>
          <a:bodyPr vert="horz" lIns="91440" tIns="45720" rIns="91440" bIns="45720" rtlCol="0" anchor="t">
            <a:normAutofit fontScale="92500"/>
          </a:bodyPr>
          <a:lstStyle/>
          <a:p>
            <a:r>
              <a:rPr lang="EN-US"/>
              <a:t>Top- long sleeve athletic shirt</a:t>
            </a:r>
          </a:p>
          <a:p>
            <a:r>
              <a:rPr lang="EN-US"/>
              <a:t>Bottoms </a:t>
            </a:r>
          </a:p>
          <a:p>
            <a:r>
              <a:rPr lang="EN-US">
                <a:hlinkClick r:id="rId3"/>
              </a:rPr>
              <a:t>https://www.discountdance.com/dancewear/style_M191.html?pid=8664&amp;Shop=Style&amp;&amp;skey=&amp;search=true&amp;SortOrder=N&amp;SID=1107096325</a:t>
            </a:r>
          </a:p>
          <a:p>
            <a:r>
              <a:rPr lang="EN-US"/>
              <a:t>Shoes (Tan)</a:t>
            </a:r>
          </a:p>
          <a:p>
            <a:r>
              <a:rPr lang="EN-US">
                <a:hlinkClick r:id="rId4"/>
              </a:rPr>
              <a:t>http://www.dancewearsolutions.com/boys_and_men/shoes_and_tights/b80.aspx?position=1</a:t>
            </a:r>
            <a:r>
              <a:rPr lang="EN-US"/>
              <a:t> </a:t>
            </a:r>
          </a:p>
        </p:txBody>
      </p:sp>
      <p:pic>
        <p:nvPicPr>
          <p:cNvPr id="4" name="Picture 3"/>
          <p:cNvPicPr>
            <a:picLocks noChangeAspect="1"/>
          </p:cNvPicPr>
          <p:nvPr/>
        </p:nvPicPr>
        <p:blipFill>
          <a:blip r:embed="rId5"/>
          <a:stretch>
            <a:fillRect/>
          </a:stretch>
        </p:blipFill>
        <p:spPr>
          <a:xfrm>
            <a:off x="4029075" y="4229100"/>
            <a:ext cx="1592489" cy="2338668"/>
          </a:xfrm>
          <a:prstGeom prst="rect">
            <a:avLst/>
          </a:prstGeom>
        </p:spPr>
      </p:pic>
      <p:pic>
        <p:nvPicPr>
          <p:cNvPr id="5" name="Picture 4"/>
          <p:cNvPicPr>
            <a:picLocks noChangeAspect="1"/>
          </p:cNvPicPr>
          <p:nvPr/>
        </p:nvPicPr>
        <p:blipFill>
          <a:blip r:embed="rId6"/>
          <a:stretch>
            <a:fillRect/>
          </a:stretch>
        </p:blipFill>
        <p:spPr>
          <a:xfrm>
            <a:off x="276584" y="1825625"/>
            <a:ext cx="3747835" cy="4012234"/>
          </a:xfrm>
          <a:prstGeom prst="rect">
            <a:avLst/>
          </a:prstGeom>
        </p:spPr>
      </p:pic>
      <p:pic>
        <p:nvPicPr>
          <p:cNvPr id="6" name="Picture 5"/>
          <p:cNvPicPr>
            <a:picLocks noChangeAspect="1"/>
          </p:cNvPicPr>
          <p:nvPr/>
        </p:nvPicPr>
        <p:blipFill>
          <a:blip r:embed="rId7"/>
          <a:stretch>
            <a:fillRect/>
          </a:stretch>
        </p:blipFill>
        <p:spPr>
          <a:xfrm>
            <a:off x="2905125" y="1323975"/>
            <a:ext cx="2743200" cy="2743200"/>
          </a:xfrm>
          <a:prstGeom prst="rect">
            <a:avLst/>
          </a:prstGeom>
        </p:spPr>
      </p:pic>
    </p:spTree>
    <p:extLst>
      <p:ext uri="{BB962C8B-B14F-4D97-AF65-F5344CB8AC3E}">
        <p14:creationId xmlns:p14="http://schemas.microsoft.com/office/powerpoint/2010/main" val="1361644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Faithlin</a:t>
            </a:r>
            <a:r>
              <a:rPr lang="EN-US"/>
              <a:t> Hunter </a:t>
            </a:r>
          </a:p>
        </p:txBody>
      </p:sp>
      <p:sp>
        <p:nvSpPr>
          <p:cNvPr id="3" name="Content Placeholder 2"/>
          <p:cNvSpPr>
            <a:spLocks noGrp="1"/>
          </p:cNvSpPr>
          <p:nvPr>
            <p:ph idx="1"/>
          </p:nvPr>
        </p:nvSpPr>
        <p:spPr>
          <a:xfrm>
            <a:off x="6048375" y="523875"/>
            <a:ext cx="5434513" cy="4351338"/>
          </a:xfrm>
        </p:spPr>
        <p:txBody>
          <a:bodyPr vert="horz" lIns="91440" tIns="45720" rIns="91440" bIns="45720" rtlCol="0" anchor="t">
            <a:normAutofit lnSpcReduction="10000"/>
          </a:bodyPr>
          <a:lstStyle/>
          <a:p>
            <a:pPr marL="0" indent="0">
              <a:buNone/>
            </a:pPr>
            <a:r>
              <a:rPr lang="EN-US">
                <a:latin typeface="Calibri"/>
              </a:rPr>
              <a:t>Leotard (French Mauve) </a:t>
            </a:r>
          </a:p>
          <a:p>
            <a:r>
              <a:rPr lang="EN-US">
                <a:latin typeface="Calibri"/>
                <a:hlinkClick r:id="rId3"/>
              </a:rPr>
              <a:t>http://www.dancewearsolutions.com/leotards/mt8125-clearance.aspx?position=55</a:t>
            </a:r>
          </a:p>
          <a:p>
            <a:r>
              <a:rPr lang="EN-US">
                <a:solidFill>
                  <a:srgbClr val="000000"/>
                </a:solidFill>
                <a:latin typeface="Calibri"/>
                <a:hlinkClick r:id="rId4"/>
              </a:rPr>
              <a:t>http://www.dancewearsolutions.com/leotards/mt7827-clearance.aspx?position=23</a:t>
            </a:r>
          </a:p>
          <a:p>
            <a:pPr marL="0" indent="0">
              <a:buNone/>
            </a:pPr>
            <a:r>
              <a:rPr lang="EN-US">
                <a:solidFill>
                  <a:srgbClr val="000000"/>
                </a:solidFill>
                <a:latin typeface="Calibri"/>
              </a:rPr>
              <a:t>Tights( skin)</a:t>
            </a:r>
          </a:p>
          <a:p>
            <a:pPr marL="0" indent="0">
              <a:buNone/>
            </a:pPr>
            <a:r>
              <a:rPr lang="EN-US">
                <a:solidFill>
                  <a:srgbClr val="000000"/>
                </a:solidFill>
                <a:latin typeface="Calibri"/>
              </a:rPr>
              <a:t>Shoes (skin)</a:t>
            </a:r>
          </a:p>
          <a:p>
            <a:pPr marL="0" indent="0">
              <a:buNone/>
            </a:pPr>
            <a:r>
              <a:rPr lang="EN-US">
                <a:solidFill>
                  <a:srgbClr val="000000"/>
                </a:solidFill>
                <a:latin typeface="Calibri"/>
              </a:rPr>
              <a:t>Warm up </a:t>
            </a:r>
          </a:p>
          <a:p>
            <a:pPr marL="0" indent="0">
              <a:buNone/>
            </a:pPr>
            <a:endParaRPr lang="EN-US">
              <a:solidFill>
                <a:srgbClr val="000000"/>
              </a:solidFill>
              <a:latin typeface="Calibri"/>
            </a:endParaRPr>
          </a:p>
        </p:txBody>
      </p:sp>
      <p:pic>
        <p:nvPicPr>
          <p:cNvPr id="6" name="Picture 5"/>
          <p:cNvPicPr>
            <a:picLocks noChangeAspect="1"/>
          </p:cNvPicPr>
          <p:nvPr/>
        </p:nvPicPr>
        <p:blipFill>
          <a:blip r:embed="rId5"/>
          <a:stretch>
            <a:fillRect/>
          </a:stretch>
        </p:blipFill>
        <p:spPr>
          <a:xfrm>
            <a:off x="609600" y="1488057"/>
            <a:ext cx="2743200" cy="4022332"/>
          </a:xfrm>
          <a:prstGeom prst="rect">
            <a:avLst/>
          </a:prstGeom>
        </p:spPr>
      </p:pic>
      <p:pic>
        <p:nvPicPr>
          <p:cNvPr id="7" name="Picture 6"/>
          <p:cNvPicPr>
            <a:picLocks noChangeAspect="1"/>
          </p:cNvPicPr>
          <p:nvPr/>
        </p:nvPicPr>
        <p:blipFill>
          <a:blip r:embed="rId6"/>
          <a:stretch>
            <a:fillRect/>
          </a:stretch>
        </p:blipFill>
        <p:spPr>
          <a:xfrm>
            <a:off x="3105150" y="2333625"/>
            <a:ext cx="2743200" cy="4022332"/>
          </a:xfrm>
          <a:prstGeom prst="rect">
            <a:avLst/>
          </a:prstGeom>
        </p:spPr>
      </p:pic>
    </p:spTree>
    <p:extLst>
      <p:ext uri="{BB962C8B-B14F-4D97-AF65-F5344CB8AC3E}">
        <p14:creationId xmlns:p14="http://schemas.microsoft.com/office/powerpoint/2010/main" val="3970178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Alyssa </a:t>
            </a:r>
            <a:r>
              <a:rPr lang="EN-US" err="1"/>
              <a:t>Mazonne</a:t>
            </a:r>
          </a:p>
        </p:txBody>
      </p:sp>
      <p:sp>
        <p:nvSpPr>
          <p:cNvPr id="3" name="Content Placeholder 2"/>
          <p:cNvSpPr>
            <a:spLocks noGrp="1"/>
          </p:cNvSpPr>
          <p:nvPr>
            <p:ph idx="1"/>
          </p:nvPr>
        </p:nvSpPr>
        <p:spPr>
          <a:xfrm>
            <a:off x="5619750" y="514350"/>
            <a:ext cx="6021922" cy="4351338"/>
          </a:xfrm>
        </p:spPr>
        <p:txBody>
          <a:bodyPr vert="horz" lIns="91440" tIns="45720" rIns="91440" bIns="45720" rtlCol="0" anchor="t">
            <a:normAutofit fontScale="85000" lnSpcReduction="20000"/>
          </a:bodyPr>
          <a:lstStyle/>
          <a:p>
            <a:r>
              <a:rPr lang="EN-US"/>
              <a:t>Leotard (sage)</a:t>
            </a:r>
            <a:endParaRPr lang="EN-US">
              <a:solidFill>
                <a:srgbClr val="000000"/>
              </a:solidFill>
              <a:latin typeface="Calibri"/>
            </a:endParaRPr>
          </a:p>
          <a:p>
            <a:r>
              <a:rPr lang="EN-US">
                <a:hlinkClick r:id="rId3"/>
              </a:rPr>
              <a:t>https://www.discountdance.com/dancewear/style_N8561.html?pid=8198&amp;Shop=Style&amp;&amp;skey=&amp;search=true&amp;SortOrder=P&amp;SID=1106770096</a:t>
            </a:r>
          </a:p>
          <a:p>
            <a:r>
              <a:rPr lang="EN-US">
                <a:hlinkClick r:id="rId4"/>
              </a:rPr>
              <a:t>https://www.allaboutdance.com/dance-clothing/product-view/style_M207LD.html?SID=1106878631&amp;mainCategory=BODYWEAR&amp;styleOne=BALLETAAD&amp;styleTwo=LEOTARDSAAD&amp;PageNumber=1&amp;ageGroup=none#</a:t>
            </a:r>
          </a:p>
          <a:p>
            <a:r>
              <a:rPr lang="EN-US"/>
              <a:t>Tights </a:t>
            </a:r>
          </a:p>
          <a:p>
            <a:r>
              <a:rPr lang="EN-US"/>
              <a:t>Warm up sweater</a:t>
            </a:r>
          </a:p>
          <a:p>
            <a:r>
              <a:rPr lang="EN-US"/>
              <a:t>Shoes (nude)</a:t>
            </a:r>
          </a:p>
          <a:p>
            <a:pPr marL="0" indent="0">
              <a:buNone/>
            </a:pPr>
            <a:endParaRPr lang="EN-US"/>
          </a:p>
        </p:txBody>
      </p:sp>
      <p:pic>
        <p:nvPicPr>
          <p:cNvPr id="4" name="Picture 3"/>
          <p:cNvPicPr>
            <a:picLocks noChangeAspect="1"/>
          </p:cNvPicPr>
          <p:nvPr/>
        </p:nvPicPr>
        <p:blipFill>
          <a:blip r:embed="rId5"/>
          <a:stretch>
            <a:fillRect/>
          </a:stretch>
        </p:blipFill>
        <p:spPr>
          <a:xfrm>
            <a:off x="371475" y="1219200"/>
            <a:ext cx="3276745" cy="3508322"/>
          </a:xfrm>
          <a:prstGeom prst="rect">
            <a:avLst/>
          </a:prstGeom>
        </p:spPr>
      </p:pic>
      <p:pic>
        <p:nvPicPr>
          <p:cNvPr id="5" name="Picture 4"/>
          <p:cNvPicPr>
            <a:picLocks noChangeAspect="1"/>
          </p:cNvPicPr>
          <p:nvPr/>
        </p:nvPicPr>
        <p:blipFill>
          <a:blip r:embed="rId6"/>
          <a:stretch>
            <a:fillRect/>
          </a:stretch>
        </p:blipFill>
        <p:spPr>
          <a:xfrm>
            <a:off x="2585805" y="3267075"/>
            <a:ext cx="2743200" cy="3653852"/>
          </a:xfrm>
          <a:prstGeom prst="rect">
            <a:avLst/>
          </a:prstGeom>
        </p:spPr>
      </p:pic>
    </p:spTree>
    <p:extLst>
      <p:ext uri="{BB962C8B-B14F-4D97-AF65-F5344CB8AC3E}">
        <p14:creationId xmlns:p14="http://schemas.microsoft.com/office/powerpoint/2010/main" val="2880040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Abby </a:t>
            </a:r>
            <a:r>
              <a:rPr lang="EN-US" err="1"/>
              <a:t>Lastinger</a:t>
            </a:r>
            <a:r>
              <a:rPr lang="EN-US"/>
              <a:t> </a:t>
            </a:r>
          </a:p>
        </p:txBody>
      </p:sp>
      <p:sp>
        <p:nvSpPr>
          <p:cNvPr id="3" name="Content Placeholder 2"/>
          <p:cNvSpPr>
            <a:spLocks noGrp="1"/>
          </p:cNvSpPr>
          <p:nvPr>
            <p:ph idx="1"/>
          </p:nvPr>
        </p:nvSpPr>
        <p:spPr>
          <a:xfrm>
            <a:off x="5419725" y="1561291"/>
            <a:ext cx="5934075" cy="4615672"/>
          </a:xfrm>
        </p:spPr>
        <p:txBody>
          <a:bodyPr vert="horz" lIns="91440" tIns="45720" rIns="91440" bIns="45720" rtlCol="0" anchor="t">
            <a:normAutofit fontScale="85000" lnSpcReduction="10000"/>
          </a:bodyPr>
          <a:lstStyle/>
          <a:p>
            <a:r>
              <a:rPr lang="EN-US"/>
              <a:t>Leotard</a:t>
            </a:r>
            <a:endParaRPr lang="en-US"/>
          </a:p>
          <a:p>
            <a:r>
              <a:rPr lang="EN-US">
                <a:solidFill>
                  <a:srgbClr val="000000"/>
                </a:solidFill>
                <a:latin typeface="Calibri"/>
                <a:hlinkClick r:id="rId3"/>
              </a:rPr>
              <a:t>https://www.discountdance.com/dancewear/style_NAB107.html?TopCat=&amp;cat=&amp;Shop=</a:t>
            </a:r>
          </a:p>
          <a:p>
            <a:r>
              <a:rPr lang="EN-US">
                <a:solidFill>
                  <a:srgbClr val="000000"/>
                </a:solidFill>
                <a:latin typeface="Calibri"/>
              </a:rPr>
              <a:t>Bottoms black shorts</a:t>
            </a:r>
          </a:p>
          <a:p>
            <a:r>
              <a:rPr lang="EN-US">
                <a:latin typeface="Calibri"/>
                <a:hlinkClick r:id="rId4"/>
              </a:rPr>
              <a:t>https://www.discountdance.com/dancewear/style_SSBC15.html?TopCat=&amp;cat=&amp;Shop=</a:t>
            </a:r>
          </a:p>
          <a:p>
            <a:r>
              <a:rPr lang="EN-US">
                <a:latin typeface="Calibri"/>
              </a:rPr>
              <a:t>Black shrug </a:t>
            </a:r>
          </a:p>
          <a:p>
            <a:r>
              <a:rPr lang="EN-US">
                <a:latin typeface="Calibri"/>
                <a:hlinkClick r:id="rId5"/>
              </a:rPr>
              <a:t>https://www.discountdance.com/dancewear/style_M1105.html?TopCat=&amp;cat=&amp;Shop=Style&amp;SID=1107068420&amp;search=true</a:t>
            </a:r>
          </a:p>
          <a:p>
            <a:r>
              <a:rPr lang="EN-US">
                <a:solidFill>
                  <a:srgbClr val="000000"/>
                </a:solidFill>
                <a:latin typeface="Calibri"/>
              </a:rPr>
              <a:t>Tights (nude)</a:t>
            </a:r>
          </a:p>
          <a:p>
            <a:r>
              <a:rPr lang="EN-US">
                <a:solidFill>
                  <a:srgbClr val="000000"/>
                </a:solidFill>
                <a:latin typeface="Calibri"/>
              </a:rPr>
              <a:t>Shoes ( nude)</a:t>
            </a:r>
          </a:p>
          <a:p>
            <a:pPr marL="0" indent="0">
              <a:buNone/>
            </a:pPr>
            <a:endParaRPr lang="EN-US">
              <a:solidFill>
                <a:srgbClr val="000000"/>
              </a:solidFill>
              <a:latin typeface="Calibri"/>
            </a:endParaRPr>
          </a:p>
        </p:txBody>
      </p:sp>
      <p:pic>
        <p:nvPicPr>
          <p:cNvPr id="4" name="Picture 3"/>
          <p:cNvPicPr>
            <a:picLocks noChangeAspect="1"/>
          </p:cNvPicPr>
          <p:nvPr/>
        </p:nvPicPr>
        <p:blipFill>
          <a:blip r:embed="rId6"/>
          <a:stretch>
            <a:fillRect/>
          </a:stretch>
        </p:blipFill>
        <p:spPr>
          <a:xfrm>
            <a:off x="390525" y="1762125"/>
            <a:ext cx="3290785" cy="3523319"/>
          </a:xfrm>
          <a:prstGeom prst="rect">
            <a:avLst/>
          </a:prstGeom>
        </p:spPr>
      </p:pic>
      <p:pic>
        <p:nvPicPr>
          <p:cNvPr id="6" name="Picture 5"/>
          <p:cNvPicPr>
            <a:picLocks noChangeAspect="1"/>
          </p:cNvPicPr>
          <p:nvPr/>
        </p:nvPicPr>
        <p:blipFill>
          <a:blip r:embed="rId7"/>
          <a:stretch>
            <a:fillRect/>
          </a:stretch>
        </p:blipFill>
        <p:spPr>
          <a:xfrm>
            <a:off x="3190875" y="4027218"/>
            <a:ext cx="1933400" cy="2073545"/>
          </a:xfrm>
          <a:prstGeom prst="rect">
            <a:avLst/>
          </a:prstGeom>
        </p:spPr>
      </p:pic>
      <p:pic>
        <p:nvPicPr>
          <p:cNvPr id="7" name="Picture 6"/>
          <p:cNvPicPr>
            <a:picLocks noChangeAspect="1"/>
          </p:cNvPicPr>
          <p:nvPr/>
        </p:nvPicPr>
        <p:blipFill>
          <a:blip r:embed="rId8"/>
          <a:srcRect l="23482" t="21879" r="24028" b="11703"/>
          <a:stretch>
            <a:fillRect/>
          </a:stretch>
        </p:blipFill>
        <p:spPr>
          <a:xfrm>
            <a:off x="3495675" y="1568031"/>
            <a:ext cx="1439893" cy="1952146"/>
          </a:xfrm>
          <a:prstGeom prst="rect">
            <a:avLst/>
          </a:prstGeom>
        </p:spPr>
      </p:pic>
    </p:spTree>
    <p:extLst>
      <p:ext uri="{BB962C8B-B14F-4D97-AF65-F5344CB8AC3E}">
        <p14:creationId xmlns:p14="http://schemas.microsoft.com/office/powerpoint/2010/main" val="2076706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Camryn Youngblood</a:t>
            </a:r>
            <a:endParaRPr lang="EN-US">
              <a:solidFill>
                <a:srgbClr val="000000"/>
              </a:solidFill>
              <a:latin typeface="Calibri Light"/>
            </a:endParaRPr>
          </a:p>
        </p:txBody>
      </p:sp>
      <p:sp>
        <p:nvSpPr>
          <p:cNvPr id="3" name="Content Placeholder 2"/>
          <p:cNvSpPr>
            <a:spLocks noGrp="1"/>
          </p:cNvSpPr>
          <p:nvPr>
            <p:ph idx="1"/>
          </p:nvPr>
        </p:nvSpPr>
        <p:spPr>
          <a:xfrm>
            <a:off x="6134100" y="1209675"/>
            <a:ext cx="5773360" cy="4615260"/>
          </a:xfrm>
        </p:spPr>
        <p:txBody>
          <a:bodyPr vert="horz" lIns="91440" tIns="45720" rIns="91440" bIns="45720" rtlCol="0" anchor="t">
            <a:normAutofit fontScale="92500" lnSpcReduction="20000"/>
          </a:bodyPr>
          <a:lstStyle/>
          <a:p>
            <a:pPr marL="0" indent="0">
              <a:buNone/>
            </a:pPr>
            <a:r>
              <a:rPr lang="EN-US"/>
              <a:t>Leotard (buttercup)(bronze)</a:t>
            </a:r>
          </a:p>
          <a:p>
            <a:r>
              <a:rPr lang="EN-US">
                <a:hlinkClick r:id="rId3"/>
              </a:rPr>
              <a:t>https://www.discountdance.com/dancewear/style_N8601.html?pid=8578&amp;Shop=Style&amp;SID=1106966486</a:t>
            </a:r>
            <a:endParaRPr lang="EN-US"/>
          </a:p>
          <a:p>
            <a:r>
              <a:rPr lang="EN-US">
                <a:hlinkClick r:id="rId4"/>
              </a:rPr>
              <a:t>https://www.allaboutdance.com/dance-clothing/product-view/style_N5501.html?SID=1106878631&amp;mainCategory=BODYWEAR&amp;styleOne=BALLETAAD&amp;styleTwo=LEOTARDSAAD&amp;PageNumber=1&amp;ageGroup=none#</a:t>
            </a:r>
          </a:p>
          <a:p>
            <a:r>
              <a:rPr lang="EN-US"/>
              <a:t>Warm up pants</a:t>
            </a:r>
          </a:p>
          <a:p>
            <a:r>
              <a:rPr lang="EN-US"/>
              <a:t>Tights (nude)</a:t>
            </a:r>
          </a:p>
          <a:p>
            <a:r>
              <a:rPr lang="EN-US"/>
              <a:t>Shoes (nude)</a:t>
            </a:r>
          </a:p>
          <a:p>
            <a:pPr marL="0" indent="0">
              <a:buNone/>
            </a:pPr>
            <a:endParaRPr lang="EN-US"/>
          </a:p>
        </p:txBody>
      </p:sp>
      <p:pic>
        <p:nvPicPr>
          <p:cNvPr id="5" name="Picture 4"/>
          <p:cNvPicPr>
            <a:picLocks noChangeAspect="1"/>
          </p:cNvPicPr>
          <p:nvPr/>
        </p:nvPicPr>
        <p:blipFill>
          <a:blip r:embed="rId5"/>
          <a:stretch>
            <a:fillRect/>
          </a:stretch>
        </p:blipFill>
        <p:spPr>
          <a:xfrm>
            <a:off x="2657475" y="1893498"/>
            <a:ext cx="2983140" cy="3195990"/>
          </a:xfrm>
          <a:prstGeom prst="rect">
            <a:avLst/>
          </a:prstGeom>
        </p:spPr>
      </p:pic>
      <p:pic>
        <p:nvPicPr>
          <p:cNvPr id="6" name="Picture 5"/>
          <p:cNvPicPr>
            <a:picLocks noChangeAspect="1"/>
          </p:cNvPicPr>
          <p:nvPr/>
        </p:nvPicPr>
        <p:blipFill>
          <a:blip r:embed="rId6"/>
          <a:stretch>
            <a:fillRect/>
          </a:stretch>
        </p:blipFill>
        <p:spPr>
          <a:xfrm>
            <a:off x="342900" y="1390650"/>
            <a:ext cx="2741089" cy="4114800"/>
          </a:xfrm>
          <a:prstGeom prst="rect">
            <a:avLst/>
          </a:prstGeom>
        </p:spPr>
      </p:pic>
    </p:spTree>
    <p:extLst>
      <p:ext uri="{BB962C8B-B14F-4D97-AF65-F5344CB8AC3E}">
        <p14:creationId xmlns:p14="http://schemas.microsoft.com/office/powerpoint/2010/main" val="14429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42875"/>
            <a:ext cx="10515600" cy="1325563"/>
          </a:xfrm>
        </p:spPr>
        <p:txBody>
          <a:bodyPr/>
          <a:lstStyle/>
          <a:p>
            <a:r>
              <a:rPr lang="EN-US" b="1" i="1">
                <a:solidFill>
                  <a:srgbClr val="000000"/>
                </a:solidFill>
                <a:latin typeface="Calibri Light"/>
              </a:rPr>
              <a:t>ALL FEMALES MUST READ.....</a:t>
            </a:r>
            <a:endParaRPr lang="EN-US" b="1" i="1">
              <a:latin typeface="Calibri Light"/>
            </a:endParaRPr>
          </a:p>
        </p:txBody>
      </p:sp>
      <p:sp>
        <p:nvSpPr>
          <p:cNvPr id="3" name="Content Placeholder 2"/>
          <p:cNvSpPr>
            <a:spLocks noGrp="1"/>
          </p:cNvSpPr>
          <p:nvPr>
            <p:ph idx="1"/>
          </p:nvPr>
        </p:nvSpPr>
        <p:spPr>
          <a:xfrm>
            <a:off x="733425" y="714375"/>
            <a:ext cx="10891838" cy="5816172"/>
          </a:xfrm>
        </p:spPr>
        <p:txBody>
          <a:bodyPr vert="horz" lIns="91440" tIns="45720" rIns="91440" bIns="45720" rtlCol="0" anchor="t">
            <a:normAutofit fontScale="25000" lnSpcReduction="20000"/>
          </a:bodyPr>
          <a:lstStyle/>
          <a:p>
            <a:pPr marL="0" indent="0">
              <a:buNone/>
            </a:pPr>
            <a:endParaRPr lang="EN-US">
              <a:solidFill>
                <a:srgbClr val="000000"/>
              </a:solidFill>
              <a:latin typeface="Calibri"/>
            </a:endParaRPr>
          </a:p>
          <a:p>
            <a:pPr marL="0" indent="0">
              <a:buNone/>
            </a:pPr>
            <a:r>
              <a:rPr lang="EN-US" sz="4000" u="sng"/>
              <a:t>OPTION #1</a:t>
            </a:r>
            <a:r>
              <a:rPr lang="EN-US" sz="4000"/>
              <a:t> :BODY TIGHTS</a:t>
            </a:r>
          </a:p>
          <a:p>
            <a:r>
              <a:rPr lang="EN-US" sz="4000">
                <a:hlinkClick r:id="rId3"/>
              </a:rPr>
              <a:t>https://www.discountdance.com/dancewear/style_N236.html?pid=8115&amp;Shop=Style&amp;&amp;skey=&amp;search=true&amp;SortOrder=P&amp;SID=1100965287</a:t>
            </a:r>
            <a:r>
              <a:rPr lang="EN-US" sz="4000"/>
              <a:t> </a:t>
            </a:r>
          </a:p>
          <a:p>
            <a:r>
              <a:rPr lang="EN-US" sz="4000">
                <a:hlinkClick r:id="rId4"/>
              </a:rPr>
              <a:t>https://www.discountdance.com/dancewear/style_T6500.html?pid=22265&amp;Shop=Style&amp;&amp;skey=&amp;search=true&amp;SortOrder=P&amp;SID=1100965287</a:t>
            </a:r>
            <a:r>
              <a:rPr lang="EN-US" sz="4000"/>
              <a:t> </a:t>
            </a:r>
          </a:p>
          <a:p>
            <a:r>
              <a:rPr lang="EN-US" sz="4000">
                <a:hlinkClick r:id="rId5"/>
              </a:rPr>
              <a:t>http://www.dancewearsolutions.com/tights/body/1818.aspx?position=0</a:t>
            </a:r>
          </a:p>
          <a:p>
            <a:pPr marL="0" indent="0">
              <a:buNone/>
            </a:pPr>
            <a:r>
              <a:rPr lang="EN-US" sz="4000" u="sng"/>
              <a:t>OPTION #2</a:t>
            </a:r>
            <a:r>
              <a:rPr lang="EN-US" sz="4000"/>
              <a:t> : TIGHTS + CAMISOLE </a:t>
            </a:r>
          </a:p>
          <a:p>
            <a:r>
              <a:rPr lang="EN-US" sz="4000">
                <a:hlinkClick r:id="rId6"/>
              </a:rPr>
              <a:t>https://www.discountdance.com/dancewear/style_T5400.html?pid=7806&amp;Shop=Style&amp;&amp;skey=&amp;search=true&amp;SortOrder=P&amp;SID=1100965287</a:t>
            </a:r>
            <a:r>
              <a:rPr lang="EN-US" sz="4000"/>
              <a:t> </a:t>
            </a:r>
          </a:p>
          <a:p>
            <a:r>
              <a:rPr lang="EN-US" sz="4000">
                <a:hlinkClick r:id="rId7"/>
              </a:rPr>
              <a:t>https://www.allaboutdance.com/dance-clothing/product-view/style_1915.html?SID=1100972392&amp;mainCategory=tights&amp;PageNumber=1&amp;ageGroup=none</a:t>
            </a:r>
          </a:p>
          <a:p>
            <a:r>
              <a:rPr lang="EN-US" sz="4000">
                <a:hlinkClick r:id="rId8"/>
              </a:rPr>
              <a:t>https://www.allaboutdance.com/product-view/style_A31X.html?pid=18263&amp;Shop=Style&amp;?skey=plus&amp;search=true&amp;skey=plus&amp;search=true&amp;SID=1104986651&amp;ageGroup=none</a:t>
            </a:r>
          </a:p>
          <a:p>
            <a:pPr marL="0" indent="0">
              <a:buNone/>
            </a:pPr>
            <a:r>
              <a:rPr lang="EN-US" sz="4000"/>
              <a:t>CAMISOLE</a:t>
            </a:r>
          </a:p>
          <a:p>
            <a:r>
              <a:rPr lang="EN-US" sz="4000">
                <a:hlinkClick r:id="rId9"/>
              </a:rPr>
              <a:t>https://www.allaboutdance.com/dance-clothing/product-view/style_N234.html?SID=1104977384&amp;mainCategory=BODYWEAR&amp;styleOne=UNDERAAD&amp;PageNumber=3&amp;ageGroup=none</a:t>
            </a:r>
          </a:p>
          <a:p>
            <a:r>
              <a:rPr lang="EN-US" sz="4000">
                <a:hlinkClick r:id="rId10"/>
              </a:rPr>
              <a:t>https://www.discountdance.com/dancewear/style_TB49.html?pid=134&amp;Shop=Style&amp;SID=1104973248</a:t>
            </a:r>
          </a:p>
          <a:p>
            <a:r>
              <a:rPr lang="EN-US" sz="4000">
                <a:hlinkClick r:id="rId11"/>
              </a:rPr>
              <a:t>https://www.allaboutdance.com/dance-clothing/product-view/style_N234W.html?SID=1104984598&amp;mainCategory=BODYWEAR&amp;styleOne=UNDERAAD&amp;PageNumber=1&amp;ageGroup=none</a:t>
            </a:r>
          </a:p>
          <a:p>
            <a:pPr marL="0" indent="0">
              <a:buNone/>
            </a:pPr>
            <a:r>
              <a:rPr lang="EN-US" sz="4000" u="sng"/>
              <a:t>OPTION #3</a:t>
            </a:r>
            <a:r>
              <a:rPr lang="EN-US" sz="4000"/>
              <a:t> : TIGHTS + DANCE BRA </a:t>
            </a:r>
          </a:p>
          <a:p>
            <a:r>
              <a:rPr lang="EN-US" sz="4000">
                <a:hlinkClick r:id="rId6"/>
              </a:rPr>
              <a:t>https://www.discountdance.com/dancewear/style_T5400.html?pid=7806&amp;Shop=Style&amp;&amp;skey=&amp;search=true&amp;SortOrder=P&amp;SID=1100965287</a:t>
            </a:r>
            <a:r>
              <a:rPr lang="EN-US" sz="4000"/>
              <a:t> </a:t>
            </a:r>
          </a:p>
          <a:p>
            <a:r>
              <a:rPr lang="EN-US" sz="4000">
                <a:hlinkClick r:id="rId7"/>
              </a:rPr>
              <a:t>https://www.allaboutdance.com/dance-clothing/product-view/style_1915.html?SID=1100972392&amp;mainCategory=tights&amp;PageNumber=1&amp;ageGroup=none</a:t>
            </a:r>
          </a:p>
          <a:p>
            <a:r>
              <a:rPr lang="EN-US" sz="4000">
                <a:hlinkClick r:id="rId8"/>
              </a:rPr>
              <a:t>https://www.allaboutdance.com/product-view/style_A31X.html?pid=18263&amp;Shop=Style&amp;?skey=plus&amp;search=true&amp;skey=plus&amp;search=true&amp;SID=1104986651&amp;ageGroup=no</a:t>
            </a:r>
            <a:r>
              <a:rPr lang="EN-US" sz="4000"/>
              <a:t>ne</a:t>
            </a:r>
          </a:p>
          <a:p>
            <a:pPr marL="0" indent="0">
              <a:buNone/>
            </a:pPr>
            <a:r>
              <a:rPr lang="EN-US" sz="4000"/>
              <a:t>DANCE BRA </a:t>
            </a:r>
          </a:p>
          <a:p>
            <a:r>
              <a:rPr lang="EN-US" sz="4000">
                <a:hlinkClick r:id="rId12"/>
              </a:rPr>
              <a:t>http://www.dancewearsolutions.com/accessories/undergarments/bw274.aspx?position=2</a:t>
            </a:r>
          </a:p>
          <a:p>
            <a:r>
              <a:rPr lang="EN-US" sz="4000">
                <a:hlinkClick r:id="rId13"/>
              </a:rPr>
              <a:t>https://www.allaboutdance.com/dance-clothing/product-view/style_274.html?SID=1107099309&amp;mainCategory=BODYWEAR&amp;styleOne=UNDERAAD&amp;styleTwo=BRASAAD&amp;PageNumber=1&amp;ageGroup=none</a:t>
            </a:r>
          </a:p>
          <a:p>
            <a:r>
              <a:rPr lang="EN-US" sz="4000">
                <a:hlinkClick r:id="rId14"/>
              </a:rPr>
              <a:t>https://www.discountdance.com/dancewear/style_287.html?pid=6499&amp;Shop=Style&amp;SID=1107099882</a:t>
            </a:r>
          </a:p>
          <a:p>
            <a:r>
              <a:rPr lang="EN-US" sz="4000">
                <a:hlinkClick r:id="rId15"/>
              </a:rPr>
              <a:t>https://www.discountdance.com/dancewear/style_353.html?TopCat=UG&amp;cat=&amp;Shop=Style&amp;SID=1107099882</a:t>
            </a:r>
          </a:p>
          <a:p>
            <a:endParaRPr lang="EN-US"/>
          </a:p>
        </p:txBody>
      </p:sp>
    </p:spTree>
    <p:extLst>
      <p:ext uri="{BB962C8B-B14F-4D97-AF65-F5344CB8AC3E}">
        <p14:creationId xmlns:p14="http://schemas.microsoft.com/office/powerpoint/2010/main" val="2255997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Alyssa Gross</a:t>
            </a:r>
          </a:p>
        </p:txBody>
      </p:sp>
      <p:sp>
        <p:nvSpPr>
          <p:cNvPr id="3" name="Content Placeholder 2"/>
          <p:cNvSpPr>
            <a:spLocks noGrp="1"/>
          </p:cNvSpPr>
          <p:nvPr>
            <p:ph idx="1"/>
          </p:nvPr>
        </p:nvSpPr>
        <p:spPr>
          <a:xfrm>
            <a:off x="5943600" y="561975"/>
            <a:ext cx="5375772" cy="4351338"/>
          </a:xfrm>
        </p:spPr>
        <p:txBody>
          <a:bodyPr vert="horz" lIns="91440" tIns="45720" rIns="91440" bIns="45720" rtlCol="0" anchor="t">
            <a:normAutofit fontScale="85000" lnSpcReduction="20000"/>
          </a:bodyPr>
          <a:lstStyle/>
          <a:p>
            <a:r>
              <a:rPr lang="EN-US"/>
              <a:t>Leotard (grey)</a:t>
            </a:r>
          </a:p>
          <a:p>
            <a:r>
              <a:rPr lang="EN-US">
                <a:hlinkClick r:id="rId3"/>
              </a:rPr>
              <a:t>https://www.allaboutdance.com/dance-clothing/product-view/style_N8562.html?SID=1106878631&amp;mainCategory=BODYWEAR&amp;styleOne=BALLETAAD&amp;styleTwo=LEOTARDSAAD&amp;PageNumber=1&amp;ageGroup=none#</a:t>
            </a:r>
          </a:p>
          <a:p>
            <a:r>
              <a:rPr lang="EN-US">
                <a:hlinkClick r:id="rId4"/>
              </a:rPr>
              <a:t>https://www.discountdance.com/dancewear/style_P1010.html?TopCat=&amp;cat=&amp;Shop=</a:t>
            </a:r>
            <a:r>
              <a:rPr lang="EN-US"/>
              <a:t> </a:t>
            </a:r>
          </a:p>
          <a:p>
            <a:r>
              <a:rPr lang="EN-US"/>
              <a:t>Tights </a:t>
            </a:r>
          </a:p>
          <a:p>
            <a:r>
              <a:rPr lang="EN-US"/>
              <a:t>Shoes </a:t>
            </a:r>
          </a:p>
          <a:p>
            <a:r>
              <a:rPr lang="EN-US"/>
              <a:t>Warm up pants and jacket</a:t>
            </a:r>
          </a:p>
          <a:p>
            <a:pPr marL="0" indent="0">
              <a:buNone/>
            </a:pPr>
            <a:endParaRPr lang="EN-US"/>
          </a:p>
          <a:p>
            <a:pPr marL="0" indent="0">
              <a:buNone/>
            </a:pPr>
            <a:endParaRPr lang="EN-US"/>
          </a:p>
        </p:txBody>
      </p:sp>
      <p:pic>
        <p:nvPicPr>
          <p:cNvPr id="5" name="Picture 4"/>
          <p:cNvPicPr>
            <a:picLocks noChangeAspect="1"/>
          </p:cNvPicPr>
          <p:nvPr/>
        </p:nvPicPr>
        <p:blipFill>
          <a:blip r:embed="rId5"/>
          <a:stretch>
            <a:fillRect/>
          </a:stretch>
        </p:blipFill>
        <p:spPr>
          <a:xfrm>
            <a:off x="733425" y="1687842"/>
            <a:ext cx="2968144" cy="3959916"/>
          </a:xfrm>
          <a:prstGeom prst="rect">
            <a:avLst/>
          </a:prstGeom>
        </p:spPr>
      </p:pic>
      <p:pic>
        <p:nvPicPr>
          <p:cNvPr id="6" name="Picture 5"/>
          <p:cNvPicPr>
            <a:picLocks noChangeAspect="1"/>
          </p:cNvPicPr>
          <p:nvPr/>
        </p:nvPicPr>
        <p:blipFill>
          <a:blip r:embed="rId6"/>
          <a:stretch>
            <a:fillRect/>
          </a:stretch>
        </p:blipFill>
        <p:spPr>
          <a:xfrm>
            <a:off x="2838450" y="3664729"/>
            <a:ext cx="2743200" cy="2939142"/>
          </a:xfrm>
          <a:prstGeom prst="rect">
            <a:avLst/>
          </a:prstGeom>
        </p:spPr>
      </p:pic>
    </p:spTree>
    <p:extLst>
      <p:ext uri="{BB962C8B-B14F-4D97-AF65-F5344CB8AC3E}">
        <p14:creationId xmlns:p14="http://schemas.microsoft.com/office/powerpoint/2010/main" val="3563603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575" y="876300"/>
            <a:ext cx="2743200" cy="4022332"/>
          </a:xfrm>
          <a:prstGeom prst="rect">
            <a:avLst/>
          </a:prstGeom>
        </p:spPr>
      </p:pic>
      <p:pic>
        <p:nvPicPr>
          <p:cNvPr id="5" name="Picture 4"/>
          <p:cNvPicPr>
            <a:picLocks noChangeAspect="1"/>
          </p:cNvPicPr>
          <p:nvPr/>
        </p:nvPicPr>
        <p:blipFill>
          <a:blip r:embed="rId4"/>
          <a:srcRect l="9424" r="6952"/>
          <a:stretch>
            <a:fillRect/>
          </a:stretch>
        </p:blipFill>
        <p:spPr>
          <a:xfrm>
            <a:off x="2876550" y="2343150"/>
            <a:ext cx="2293974" cy="4019886"/>
          </a:xfrm>
          <a:prstGeom prst="rect">
            <a:avLst/>
          </a:prstGeom>
        </p:spPr>
      </p:pic>
      <p:sp>
        <p:nvSpPr>
          <p:cNvPr id="2" name="Title 1"/>
          <p:cNvSpPr>
            <a:spLocks noGrp="1"/>
          </p:cNvSpPr>
          <p:nvPr>
            <p:ph type="title"/>
          </p:nvPr>
        </p:nvSpPr>
        <p:spPr/>
        <p:txBody>
          <a:bodyPr/>
          <a:lstStyle/>
          <a:p>
            <a:r>
              <a:rPr lang="EN-US"/>
              <a:t>Whitney Harris</a:t>
            </a:r>
            <a:endParaRPr lang="EN-US">
              <a:solidFill>
                <a:srgbClr val="000000"/>
              </a:solidFill>
              <a:latin typeface="Calibri Light"/>
            </a:endParaRPr>
          </a:p>
        </p:txBody>
      </p:sp>
      <p:sp>
        <p:nvSpPr>
          <p:cNvPr id="3" name="Content Placeholder 2"/>
          <p:cNvSpPr>
            <a:spLocks noGrp="1"/>
          </p:cNvSpPr>
          <p:nvPr>
            <p:ph idx="1"/>
          </p:nvPr>
        </p:nvSpPr>
        <p:spPr>
          <a:xfrm>
            <a:off x="5591175" y="1095375"/>
            <a:ext cx="6168774" cy="4351338"/>
          </a:xfrm>
        </p:spPr>
        <p:txBody>
          <a:bodyPr vert="horz" lIns="91440" tIns="45720" rIns="91440" bIns="45720" rtlCol="0" anchor="t">
            <a:normAutofit/>
          </a:bodyPr>
          <a:lstStyle/>
          <a:p>
            <a:r>
              <a:rPr lang="EN-US"/>
              <a:t>Leotard (Emerald)</a:t>
            </a:r>
            <a:endParaRPr lang="en-US"/>
          </a:p>
          <a:p>
            <a:r>
              <a:rPr lang="EN-US">
                <a:hlinkClick r:id="rId5"/>
              </a:rPr>
              <a:t>http://www.dancewearsolutions.com/leotards/mt8326-clearance.aspx?position=61</a:t>
            </a:r>
          </a:p>
          <a:p>
            <a:r>
              <a:rPr lang="EN-US">
                <a:hlinkClick r:id="rId6"/>
              </a:rPr>
              <a:t>http://www.dancewearsolutions.com/leotards/l8807.aspx?position=16</a:t>
            </a:r>
          </a:p>
          <a:p>
            <a:r>
              <a:rPr lang="EN-US"/>
              <a:t>Tights (nude)</a:t>
            </a:r>
          </a:p>
          <a:p>
            <a:r>
              <a:rPr lang="EN-US"/>
              <a:t>Shoes (nude)</a:t>
            </a:r>
          </a:p>
          <a:p>
            <a:r>
              <a:rPr lang="EN-US"/>
              <a:t>legwarmers</a:t>
            </a:r>
          </a:p>
          <a:p>
            <a:endParaRPr lang="EN-US"/>
          </a:p>
        </p:txBody>
      </p:sp>
    </p:spTree>
    <p:extLst>
      <p:ext uri="{BB962C8B-B14F-4D97-AF65-F5344CB8AC3E}">
        <p14:creationId xmlns:p14="http://schemas.microsoft.com/office/powerpoint/2010/main" val="3978819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Emily Johnson</a:t>
            </a:r>
          </a:p>
        </p:txBody>
      </p:sp>
      <p:sp>
        <p:nvSpPr>
          <p:cNvPr id="3" name="Content Placeholder 2"/>
          <p:cNvSpPr>
            <a:spLocks noGrp="1"/>
          </p:cNvSpPr>
          <p:nvPr>
            <p:ph idx="1"/>
          </p:nvPr>
        </p:nvSpPr>
        <p:spPr>
          <a:xfrm>
            <a:off x="5552236" y="1517650"/>
            <a:ext cx="5801564" cy="4659313"/>
          </a:xfrm>
        </p:spPr>
        <p:txBody>
          <a:bodyPr vert="horz" lIns="91440" tIns="45720" rIns="91440" bIns="45720" rtlCol="0" anchor="t">
            <a:normAutofit/>
          </a:bodyPr>
          <a:lstStyle/>
          <a:p>
            <a:r>
              <a:rPr lang="EN-US"/>
              <a:t>Top (black )</a:t>
            </a:r>
            <a:endParaRPr lang="EN-US">
              <a:solidFill>
                <a:srgbClr val="000000"/>
              </a:solidFill>
              <a:latin typeface="Calibri"/>
            </a:endParaRPr>
          </a:p>
          <a:p>
            <a:r>
              <a:rPr lang="EN-US">
                <a:hlinkClick r:id="rId3"/>
              </a:rPr>
              <a:t>http://www.dancewearsolutions.com/tops/mt9365.aspx?position=24</a:t>
            </a:r>
          </a:p>
          <a:p>
            <a:r>
              <a:rPr lang="EN-US">
                <a:solidFill>
                  <a:srgbClr val="000000"/>
                </a:solidFill>
                <a:latin typeface="Calibri"/>
              </a:rPr>
              <a:t>Bottom </a:t>
            </a:r>
          </a:p>
          <a:p>
            <a:r>
              <a:rPr lang="EN-US">
                <a:solidFill>
                  <a:srgbClr val="000000"/>
                </a:solidFill>
                <a:latin typeface="Calibri"/>
                <a:hlinkClick r:id="rId4"/>
              </a:rPr>
              <a:t>http://www.dancewearsolutions.com/pdp2/recommendations/mt2764.aspx</a:t>
            </a:r>
          </a:p>
          <a:p>
            <a:r>
              <a:rPr lang="EN-US">
                <a:solidFill>
                  <a:srgbClr val="000000"/>
                </a:solidFill>
                <a:latin typeface="Calibri"/>
              </a:rPr>
              <a:t>Shoes (nude)</a:t>
            </a:r>
          </a:p>
          <a:p>
            <a:r>
              <a:rPr lang="EN-US">
                <a:solidFill>
                  <a:srgbClr val="000000"/>
                </a:solidFill>
                <a:latin typeface="Calibri"/>
              </a:rPr>
              <a:t>Tights(nude)</a:t>
            </a:r>
          </a:p>
          <a:p>
            <a:endParaRPr lang="EN-US">
              <a:solidFill>
                <a:srgbClr val="000000"/>
              </a:solidFill>
              <a:latin typeface="Calibri"/>
            </a:endParaRPr>
          </a:p>
        </p:txBody>
      </p:sp>
      <p:pic>
        <p:nvPicPr>
          <p:cNvPr id="4" name="Picture 3"/>
          <p:cNvPicPr>
            <a:picLocks noChangeAspect="1"/>
          </p:cNvPicPr>
          <p:nvPr/>
        </p:nvPicPr>
        <p:blipFill>
          <a:blip r:embed="rId5"/>
          <a:stretch>
            <a:fillRect/>
          </a:stretch>
        </p:blipFill>
        <p:spPr>
          <a:xfrm>
            <a:off x="933450" y="1476375"/>
            <a:ext cx="2743200" cy="4022332"/>
          </a:xfrm>
          <a:prstGeom prst="rect">
            <a:avLst/>
          </a:prstGeom>
        </p:spPr>
      </p:pic>
    </p:spTree>
    <p:extLst>
      <p:ext uri="{BB962C8B-B14F-4D97-AF65-F5344CB8AC3E}">
        <p14:creationId xmlns:p14="http://schemas.microsoft.com/office/powerpoint/2010/main" val="3862214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Mike's Grandmother- Lila Ramon</a:t>
            </a:r>
          </a:p>
        </p:txBody>
      </p:sp>
      <p:sp>
        <p:nvSpPr>
          <p:cNvPr id="3" name="Content Placeholder 2"/>
          <p:cNvSpPr>
            <a:spLocks noGrp="1"/>
          </p:cNvSpPr>
          <p:nvPr>
            <p:ph idx="1"/>
          </p:nvPr>
        </p:nvSpPr>
        <p:spPr>
          <a:xfrm>
            <a:off x="838200" y="1825625"/>
            <a:ext cx="6582336" cy="4351338"/>
          </a:xfrm>
        </p:spPr>
        <p:txBody>
          <a:bodyPr vert="horz" lIns="91440" tIns="45720" rIns="91440" bIns="45720" rtlCol="0" anchor="t">
            <a:normAutofit/>
          </a:bodyPr>
          <a:lstStyle/>
          <a:p>
            <a:r>
              <a:rPr lang="EN-US"/>
              <a:t>You will be very Pulp</a:t>
            </a:r>
          </a:p>
          <a:p>
            <a:r>
              <a:rPr lang="EN-US">
                <a:solidFill>
                  <a:srgbClr val="000000"/>
                </a:solidFill>
                <a:latin typeface="Calibri"/>
              </a:rPr>
              <a:t>Old lady boobs</a:t>
            </a:r>
          </a:p>
          <a:p>
            <a:r>
              <a:rPr lang="EN-US">
                <a:solidFill>
                  <a:srgbClr val="000000"/>
                </a:solidFill>
                <a:latin typeface="Calibri"/>
              </a:rPr>
              <a:t>Stocking </a:t>
            </a:r>
          </a:p>
          <a:p>
            <a:r>
              <a:rPr lang="EN-US">
                <a:solidFill>
                  <a:srgbClr val="000000"/>
                </a:solidFill>
                <a:latin typeface="Calibri"/>
              </a:rPr>
              <a:t>Apron </a:t>
            </a:r>
          </a:p>
          <a:p>
            <a:r>
              <a:rPr lang="EN-US">
                <a:solidFill>
                  <a:srgbClr val="000000"/>
                </a:solidFill>
                <a:latin typeface="Calibri"/>
              </a:rPr>
              <a:t>Frumpy looking dress</a:t>
            </a:r>
          </a:p>
        </p:txBody>
      </p:sp>
      <p:pic>
        <p:nvPicPr>
          <p:cNvPr id="4" name="Picture 3"/>
          <p:cNvPicPr>
            <a:picLocks noChangeAspect="1"/>
          </p:cNvPicPr>
          <p:nvPr/>
        </p:nvPicPr>
        <p:blipFill>
          <a:blip r:embed="rId3"/>
          <a:stretch>
            <a:fillRect/>
          </a:stretch>
        </p:blipFill>
        <p:spPr>
          <a:xfrm>
            <a:off x="7467600" y="1768116"/>
            <a:ext cx="2941730" cy="4416830"/>
          </a:xfrm>
          <a:prstGeom prst="rect">
            <a:avLst/>
          </a:prstGeom>
        </p:spPr>
      </p:pic>
    </p:spTree>
    <p:extLst>
      <p:ext uri="{BB962C8B-B14F-4D97-AF65-F5344CB8AC3E}">
        <p14:creationId xmlns:p14="http://schemas.microsoft.com/office/powerpoint/2010/main" val="1665989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0000"/>
                </a:solidFill>
                <a:latin typeface="Calibri Light"/>
              </a:rPr>
              <a:t>Rosalie- Jayden Lucas</a:t>
            </a:r>
          </a:p>
        </p:txBody>
      </p:sp>
      <p:sp>
        <p:nvSpPr>
          <p:cNvPr id="3" name="Content Placeholder 2"/>
          <p:cNvSpPr>
            <a:spLocks noGrp="1"/>
          </p:cNvSpPr>
          <p:nvPr>
            <p:ph idx="1"/>
          </p:nvPr>
        </p:nvSpPr>
        <p:spPr>
          <a:xfrm>
            <a:off x="1190625" y="1990725"/>
            <a:ext cx="5103159" cy="4351338"/>
          </a:xfrm>
        </p:spPr>
        <p:txBody>
          <a:bodyPr vert="horz" lIns="91440" tIns="45720" rIns="91440" bIns="45720" rtlCol="0" anchor="t">
            <a:normAutofit/>
          </a:bodyPr>
          <a:lstStyle/>
          <a:p>
            <a:r>
              <a:rPr lang="EN-US"/>
              <a:t>Ruffles long sleeve shirt </a:t>
            </a:r>
          </a:p>
          <a:p>
            <a:r>
              <a:rPr lang="EN-US"/>
              <a:t>White stockings </a:t>
            </a:r>
          </a:p>
          <a:p>
            <a:r>
              <a:rPr lang="EN-US"/>
              <a:t>Black flats</a:t>
            </a:r>
          </a:p>
          <a:p>
            <a:r>
              <a:rPr lang="EN-US"/>
              <a:t>Velveteen skirt</a:t>
            </a:r>
          </a:p>
          <a:p>
            <a:endParaRPr lang="EN-US"/>
          </a:p>
        </p:txBody>
      </p:sp>
      <p:pic>
        <p:nvPicPr>
          <p:cNvPr id="4" name="Picture 3"/>
          <p:cNvPicPr>
            <a:picLocks noChangeAspect="1"/>
          </p:cNvPicPr>
          <p:nvPr/>
        </p:nvPicPr>
        <p:blipFill>
          <a:blip r:embed="rId3"/>
          <a:srcRect l="66104" b="49799"/>
          <a:stretch>
            <a:fillRect/>
          </a:stretch>
        </p:blipFill>
        <p:spPr>
          <a:xfrm>
            <a:off x="7981950" y="1085850"/>
            <a:ext cx="2086002" cy="4340997"/>
          </a:xfrm>
          <a:prstGeom prst="rect">
            <a:avLst/>
          </a:prstGeom>
        </p:spPr>
      </p:pic>
    </p:spTree>
    <p:extLst>
      <p:ext uri="{BB962C8B-B14F-4D97-AF65-F5344CB8AC3E}">
        <p14:creationId xmlns:p14="http://schemas.microsoft.com/office/powerpoint/2010/main" val="2692694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Bobby' mother- Destiny Cusic</a:t>
            </a:r>
          </a:p>
        </p:txBody>
      </p:sp>
      <p:sp>
        <p:nvSpPr>
          <p:cNvPr id="3" name="Content Placeholder 2"/>
          <p:cNvSpPr>
            <a:spLocks noGrp="1"/>
          </p:cNvSpPr>
          <p:nvPr>
            <p:ph idx="1"/>
          </p:nvPr>
        </p:nvSpPr>
        <p:spPr>
          <a:xfrm>
            <a:off x="838200" y="1825625"/>
            <a:ext cx="5187203" cy="4351338"/>
          </a:xfrm>
        </p:spPr>
        <p:txBody>
          <a:bodyPr vert="horz" lIns="91440" tIns="45720" rIns="91440" bIns="45720" rtlCol="0" anchor="t">
            <a:normAutofit/>
          </a:bodyPr>
          <a:lstStyle/>
          <a:p>
            <a:r>
              <a:rPr lang="EN-US"/>
              <a:t>Mom jeans </a:t>
            </a:r>
          </a:p>
          <a:p>
            <a:r>
              <a:rPr lang="EN-US"/>
              <a:t>Big hair</a:t>
            </a:r>
          </a:p>
          <a:p>
            <a:r>
              <a:rPr lang="EN-US"/>
              <a:t>Turtle neck </a:t>
            </a:r>
          </a:p>
          <a:p>
            <a:r>
              <a:rPr lang="EN-US"/>
              <a:t>Cardigan</a:t>
            </a:r>
          </a:p>
          <a:p>
            <a:r>
              <a:rPr lang="EN-US"/>
              <a:t>You’re a mother from the 80s</a:t>
            </a:r>
          </a:p>
          <a:p>
            <a:pPr marL="0" indent="0">
              <a:buNone/>
            </a:pPr>
            <a:endParaRPr lang="EN-US"/>
          </a:p>
        </p:txBody>
      </p:sp>
      <p:pic>
        <p:nvPicPr>
          <p:cNvPr id="4" name="Picture 3"/>
          <p:cNvPicPr>
            <a:picLocks noChangeAspect="1"/>
          </p:cNvPicPr>
          <p:nvPr/>
        </p:nvPicPr>
        <p:blipFill>
          <a:blip r:embed="rId3"/>
          <a:stretch>
            <a:fillRect/>
          </a:stretch>
        </p:blipFill>
        <p:spPr>
          <a:xfrm>
            <a:off x="7629525" y="2581275"/>
            <a:ext cx="2743200" cy="3101585"/>
          </a:xfrm>
          <a:prstGeom prst="rect">
            <a:avLst/>
          </a:prstGeom>
        </p:spPr>
      </p:pic>
    </p:spTree>
    <p:extLst>
      <p:ext uri="{BB962C8B-B14F-4D97-AF65-F5344CB8AC3E}">
        <p14:creationId xmlns:p14="http://schemas.microsoft.com/office/powerpoint/2010/main" val="179067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Shelia Mother –</a:t>
            </a:r>
            <a:r>
              <a:rPr lang="EN-US" err="1"/>
              <a:t>Faithlin</a:t>
            </a:r>
            <a:r>
              <a:rPr lang="EN-US"/>
              <a:t> Hunter </a:t>
            </a:r>
          </a:p>
        </p:txBody>
      </p:sp>
      <p:sp>
        <p:nvSpPr>
          <p:cNvPr id="3" name="Content Placeholder 2"/>
          <p:cNvSpPr>
            <a:spLocks noGrp="1"/>
          </p:cNvSpPr>
          <p:nvPr>
            <p:ph idx="1"/>
          </p:nvPr>
        </p:nvSpPr>
        <p:spPr>
          <a:xfrm>
            <a:off x="838200" y="1825625"/>
            <a:ext cx="4346762" cy="4351338"/>
          </a:xfrm>
        </p:spPr>
        <p:txBody>
          <a:bodyPr vert="horz" lIns="91440" tIns="45720" rIns="91440" bIns="45720" rtlCol="0" anchor="t">
            <a:normAutofit/>
          </a:bodyPr>
          <a:lstStyle/>
          <a:p>
            <a:r>
              <a:rPr lang="EN-US"/>
              <a:t>80's mother </a:t>
            </a:r>
          </a:p>
          <a:p>
            <a:r>
              <a:rPr lang="EN-US">
                <a:solidFill>
                  <a:srgbClr val="000000"/>
                </a:solidFill>
                <a:latin typeface="Calibri"/>
              </a:rPr>
              <a:t>Sweater tucked in to mom jeans</a:t>
            </a:r>
          </a:p>
        </p:txBody>
      </p:sp>
      <p:pic>
        <p:nvPicPr>
          <p:cNvPr id="4" name="Picture 3"/>
          <p:cNvPicPr>
            <a:picLocks noChangeAspect="1"/>
          </p:cNvPicPr>
          <p:nvPr/>
        </p:nvPicPr>
        <p:blipFill>
          <a:blip r:embed="rId3"/>
          <a:stretch>
            <a:fillRect/>
          </a:stretch>
        </p:blipFill>
        <p:spPr>
          <a:xfrm>
            <a:off x="6924675" y="3162300"/>
            <a:ext cx="2743200" cy="3653090"/>
          </a:xfrm>
          <a:prstGeom prst="rect">
            <a:avLst/>
          </a:prstGeom>
        </p:spPr>
      </p:pic>
    </p:spTree>
    <p:extLst>
      <p:ext uri="{BB962C8B-B14F-4D97-AF65-F5344CB8AC3E}">
        <p14:creationId xmlns:p14="http://schemas.microsoft.com/office/powerpoint/2010/main" val="2889702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Shelia's Father- Chris </a:t>
            </a:r>
            <a:r>
              <a:rPr lang="EN-US" err="1"/>
              <a:t>Breder</a:t>
            </a:r>
          </a:p>
        </p:txBody>
      </p:sp>
      <p:sp>
        <p:nvSpPr>
          <p:cNvPr id="3" name="Content Placeholder 2"/>
          <p:cNvSpPr>
            <a:spLocks noGrp="1"/>
          </p:cNvSpPr>
          <p:nvPr>
            <p:ph idx="1"/>
          </p:nvPr>
        </p:nvSpPr>
        <p:spPr/>
        <p:txBody>
          <a:bodyPr vert="horz" lIns="91440" tIns="45720" rIns="91440" bIns="45720" rtlCol="0" anchor="t">
            <a:normAutofit/>
          </a:bodyPr>
          <a:lstStyle/>
          <a:p>
            <a:r>
              <a:rPr lang="EN-US"/>
              <a:t>Jeans </a:t>
            </a:r>
          </a:p>
          <a:p>
            <a:r>
              <a:rPr lang="EN-US"/>
              <a:t>Button down shirt</a:t>
            </a:r>
          </a:p>
          <a:p>
            <a:r>
              <a:rPr lang="EN-US"/>
              <a:t>vest</a:t>
            </a:r>
          </a:p>
          <a:p>
            <a:endParaRPr lang="EN-US"/>
          </a:p>
          <a:p>
            <a:endParaRPr lang="EN-US"/>
          </a:p>
        </p:txBody>
      </p:sp>
      <p:pic>
        <p:nvPicPr>
          <p:cNvPr id="4" name="Picture 3"/>
          <p:cNvPicPr>
            <a:picLocks noChangeAspect="1"/>
          </p:cNvPicPr>
          <p:nvPr/>
        </p:nvPicPr>
        <p:blipFill>
          <a:blip r:embed="rId3"/>
          <a:stretch>
            <a:fillRect/>
          </a:stretch>
        </p:blipFill>
        <p:spPr>
          <a:xfrm>
            <a:off x="7458075" y="3314700"/>
            <a:ext cx="3289665" cy="2436999"/>
          </a:xfrm>
          <a:prstGeom prst="rect">
            <a:avLst/>
          </a:prstGeom>
        </p:spPr>
      </p:pic>
    </p:spTree>
    <p:extLst>
      <p:ext uri="{BB962C8B-B14F-4D97-AF65-F5344CB8AC3E}">
        <p14:creationId xmlns:p14="http://schemas.microsoft.com/office/powerpoint/2010/main" val="3267549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Salesman- Aaron Callan</a:t>
            </a:r>
          </a:p>
        </p:txBody>
      </p:sp>
      <p:pic>
        <p:nvPicPr>
          <p:cNvPr id="4" name="Content Placeholder 3"/>
          <p:cNvPicPr>
            <a:picLocks noGrp="1" noChangeAspect="1"/>
          </p:cNvPicPr>
          <p:nvPr>
            <p:ph idx="1"/>
          </p:nvPr>
        </p:nvPicPr>
        <p:blipFill>
          <a:blip r:embed="rId3"/>
          <a:stretch>
            <a:fillRect/>
          </a:stretch>
        </p:blipFill>
        <p:spPr>
          <a:xfrm>
            <a:off x="7353300" y="1177088"/>
            <a:ext cx="3609414" cy="5276031"/>
          </a:xfrm>
        </p:spPr>
      </p:pic>
      <p:sp>
        <p:nvSpPr>
          <p:cNvPr id="5" name="TextBox 4"/>
          <p:cNvSpPr txBox="1"/>
          <p:nvPr/>
        </p:nvSpPr>
        <p:spPr>
          <a:xfrm>
            <a:off x="1695450" y="2276475"/>
            <a:ext cx="2743200" cy="2954655"/>
          </a:xfrm>
          <a:prstGeom prst="rect">
            <a:avLst/>
          </a:prstGeom>
        </p:spPr>
        <p:txBody>
          <a:bodyPr rtlCol="0">
            <a:spAutoFit/>
          </a:bodyPr>
          <a:lstStyle/>
          <a:p>
            <a:pPr marL="285750" indent="-285750" algn="ctr">
              <a:buFont typeface="Arial" panose="020B0604020202020204" pitchFamily="34" charset="0"/>
              <a:buChar char="•"/>
            </a:pPr>
            <a:r>
              <a:rPr lang="EN-US" sz="2800"/>
              <a:t>Printed plaid jacket</a:t>
            </a:r>
          </a:p>
          <a:p>
            <a:pPr marL="285750" indent="-285750" algn="ctr">
              <a:buFont typeface="Arial" panose="020B0604020202020204" pitchFamily="34" charset="0"/>
              <a:buChar char="•"/>
            </a:pPr>
            <a:r>
              <a:rPr lang="EN-US" sz="2800"/>
              <a:t>Dress pants </a:t>
            </a:r>
          </a:p>
          <a:p>
            <a:pPr marL="285750" indent="-285750" algn="ctr">
              <a:buFont typeface="Arial" panose="020B0604020202020204" pitchFamily="34" charset="0"/>
              <a:buChar char="•"/>
            </a:pPr>
            <a:r>
              <a:rPr lang="EN-US" sz="2800"/>
              <a:t>Dress shirt</a:t>
            </a:r>
          </a:p>
          <a:p>
            <a:pPr marL="285750" indent="-285750" algn="ctr">
              <a:buFont typeface="Arial" panose="020B0604020202020204" pitchFamily="34" charset="0"/>
              <a:buChar char="•"/>
            </a:pPr>
            <a:r>
              <a:rPr lang="EN-US" sz="2800"/>
              <a:t>Dress</a:t>
            </a:r>
            <a:r>
              <a:rPr lang="EN-US"/>
              <a:t> </a:t>
            </a:r>
            <a:r>
              <a:rPr lang="EN-US" sz="2800"/>
              <a:t>shoes</a:t>
            </a:r>
            <a:r>
              <a:rPr lang="EN-US"/>
              <a:t> </a:t>
            </a:r>
          </a:p>
          <a:p>
            <a:pPr marL="285750" indent="-285750" algn="ctr">
              <a:buFont typeface="Arial" panose="020B0604020202020204" pitchFamily="34" charset="0"/>
              <a:buChar char="•"/>
            </a:pPr>
            <a:r>
              <a:rPr lang="EN-US" sz="2800"/>
              <a:t>Tie</a:t>
            </a:r>
          </a:p>
          <a:p>
            <a:pPr algn="ctr"/>
            <a:endParaRPr lang="EN-US"/>
          </a:p>
        </p:txBody>
      </p:sp>
    </p:spTree>
    <p:extLst>
      <p:ext uri="{BB962C8B-B14F-4D97-AF65-F5344CB8AC3E}">
        <p14:creationId xmlns:p14="http://schemas.microsoft.com/office/powerpoint/2010/main" val="1065668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14325"/>
            <a:ext cx="3539939" cy="1325563"/>
          </a:xfrm>
        </p:spPr>
        <p:txBody>
          <a:bodyPr/>
          <a:lstStyle/>
          <a:p>
            <a:r>
              <a:rPr lang="EN-US"/>
              <a:t>Young Kristine</a:t>
            </a:r>
            <a:endParaRPr lang="EN-US">
              <a:solidFill>
                <a:srgbClr val="000000"/>
              </a:solidFill>
              <a:latin typeface="Calibri Light"/>
            </a:endParaRPr>
          </a:p>
        </p:txBody>
      </p:sp>
      <p:pic>
        <p:nvPicPr>
          <p:cNvPr id="4" name="Content Placeholder 3"/>
          <p:cNvPicPr>
            <a:picLocks noGrp="1" noChangeAspect="1"/>
          </p:cNvPicPr>
          <p:nvPr>
            <p:ph idx="1"/>
          </p:nvPr>
        </p:nvPicPr>
        <p:blipFill>
          <a:blip r:embed="rId3"/>
          <a:srcRect r="77327" b="49783"/>
          <a:stretch>
            <a:fillRect/>
          </a:stretch>
        </p:blipFill>
        <p:spPr>
          <a:xfrm>
            <a:off x="6715125" y="1285875"/>
            <a:ext cx="1240988" cy="3747575"/>
          </a:xfrm>
        </p:spPr>
      </p:pic>
      <p:sp>
        <p:nvSpPr>
          <p:cNvPr id="5" name="TextBox 4"/>
          <p:cNvSpPr txBox="1"/>
          <p:nvPr/>
        </p:nvSpPr>
        <p:spPr>
          <a:xfrm>
            <a:off x="1343025" y="2752725"/>
            <a:ext cx="3666938" cy="1815882"/>
          </a:xfrm>
          <a:prstGeom prst="rect">
            <a:avLst/>
          </a:prstGeom>
        </p:spPr>
        <p:txBody>
          <a:bodyPr rtlCol="0" anchor="t">
            <a:spAutoFit/>
          </a:bodyPr>
          <a:lstStyle/>
          <a:p>
            <a:pPr marL="457200" indent="-457200" algn="ctr">
              <a:buFont typeface="Arial" panose="020B0604020202020204" pitchFamily="34" charset="0"/>
              <a:buChar char="•"/>
            </a:pPr>
            <a:r>
              <a:rPr lang="EN-US" sz="2800">
                <a:solidFill>
                  <a:srgbClr val="634320"/>
                </a:solidFill>
                <a:latin typeface="Helvetica"/>
              </a:rPr>
              <a:t>corduroy suspender jeans</a:t>
            </a:r>
          </a:p>
          <a:p>
            <a:pPr marL="457200" indent="-457200" algn="ctr">
              <a:buFont typeface="Arial" panose="020B0604020202020204" pitchFamily="34" charset="0"/>
              <a:buChar char="•"/>
            </a:pPr>
            <a:r>
              <a:rPr lang="EN-US" sz="2800">
                <a:solidFill>
                  <a:srgbClr val="634320"/>
                </a:solidFill>
                <a:latin typeface="Helvetica"/>
              </a:rPr>
              <a:t>Print blouses</a:t>
            </a:r>
          </a:p>
          <a:p>
            <a:pPr marL="457200" indent="-457200" algn="ctr">
              <a:buFont typeface="Arial" panose="020B0604020202020204" pitchFamily="34" charset="0"/>
              <a:buChar char="•"/>
            </a:pPr>
            <a:r>
              <a:rPr lang="EN-US" sz="2800">
                <a:latin typeface="Helvetica"/>
              </a:rPr>
              <a:t>Black shoe's </a:t>
            </a:r>
          </a:p>
        </p:txBody>
      </p:sp>
    </p:spTree>
    <p:extLst>
      <p:ext uri="{BB962C8B-B14F-4D97-AF65-F5344CB8AC3E}">
        <p14:creationId xmlns:p14="http://schemas.microsoft.com/office/powerpoint/2010/main" val="354466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134608"/>
            <a:ext cx="10515600" cy="1325563"/>
          </a:xfrm>
        </p:spPr>
        <p:txBody>
          <a:bodyPr/>
          <a:lstStyle/>
          <a:p>
            <a:r>
              <a:rPr lang="EN-US"/>
              <a:t>Zack- Alex Sledge </a:t>
            </a:r>
          </a:p>
        </p:txBody>
      </p:sp>
      <p:pic>
        <p:nvPicPr>
          <p:cNvPr id="4" name="Picture 3"/>
          <p:cNvPicPr>
            <a:picLocks noChangeAspect="1"/>
          </p:cNvPicPr>
          <p:nvPr/>
        </p:nvPicPr>
        <p:blipFill>
          <a:blip r:embed="rId3"/>
          <a:srcRect t="40844"/>
          <a:stretch>
            <a:fillRect/>
          </a:stretch>
        </p:blipFill>
        <p:spPr>
          <a:xfrm>
            <a:off x="628650" y="3182428"/>
            <a:ext cx="3271871" cy="2656714"/>
          </a:xfrm>
          <a:prstGeom prst="rect">
            <a:avLst/>
          </a:prstGeom>
        </p:spPr>
      </p:pic>
      <p:sp>
        <p:nvSpPr>
          <p:cNvPr id="5" name="Content Placeholder 2"/>
          <p:cNvSpPr txBox="1">
            <a:spLocks/>
          </p:cNvSpPr>
          <p:nvPr/>
        </p:nvSpPr>
        <p:spPr>
          <a:xfrm>
            <a:off x="4876800" y="1485900"/>
            <a:ext cx="6095348"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Shirts </a:t>
            </a:r>
            <a:endParaRPr lang="en-US"/>
          </a:p>
          <a:p>
            <a:r>
              <a:rPr lang="EN-US"/>
              <a:t>Nice shirt </a:t>
            </a:r>
          </a:p>
          <a:p>
            <a:pPr marL="0" indent="0">
              <a:buFont typeface="Arial" panose="020B0604020202020204" pitchFamily="34" charset="0"/>
              <a:buNone/>
            </a:pPr>
            <a:r>
              <a:rPr lang="EN-US">
                <a:solidFill>
                  <a:srgbClr val="000000"/>
                </a:solidFill>
                <a:latin typeface="Calibri"/>
              </a:rPr>
              <a:t>Pants (black)</a:t>
            </a:r>
          </a:p>
          <a:p>
            <a:r>
              <a:rPr lang="EN-US">
                <a:solidFill>
                  <a:srgbClr val="000000"/>
                </a:solidFill>
                <a:latin typeface="Calibri"/>
                <a:hlinkClick r:id="rId4"/>
              </a:rPr>
              <a:t>https://www.allaboutdance.com/dance-clothing/product-view/style_M1000.html?SID=1100437219&amp;mainCategory=mens-and-unisex&amp;PageNumber=1&amp;ageGroup=none#</a:t>
            </a:r>
            <a:endParaRPr lang="EN-US">
              <a:latin typeface="Calibri"/>
            </a:endParaRPr>
          </a:p>
          <a:p>
            <a:r>
              <a:rPr lang="EN-US">
                <a:solidFill>
                  <a:srgbClr val="000000"/>
                </a:solidFill>
                <a:latin typeface="Calibri"/>
              </a:rPr>
              <a:t>Shoes black </a:t>
            </a:r>
          </a:p>
          <a:p>
            <a:pPr marL="0" indent="0">
              <a:buNone/>
            </a:pPr>
            <a:endParaRPr lang="EN-US">
              <a:solidFill>
                <a:srgbClr val="000000"/>
              </a:solidFill>
              <a:latin typeface="Calibri"/>
            </a:endParaRPr>
          </a:p>
        </p:txBody>
      </p:sp>
    </p:spTree>
    <p:extLst>
      <p:ext uri="{BB962C8B-B14F-4D97-AF65-F5344CB8AC3E}">
        <p14:creationId xmlns:p14="http://schemas.microsoft.com/office/powerpoint/2010/main" val="64482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0000"/>
                </a:solidFill>
                <a:latin typeface="Calibri Light"/>
              </a:rPr>
              <a:t>Theater teacher- Chris </a:t>
            </a:r>
            <a:r>
              <a:rPr lang="EN-US" err="1">
                <a:solidFill>
                  <a:srgbClr val="000000"/>
                </a:solidFill>
                <a:latin typeface="Calibri Light"/>
              </a:rPr>
              <a:t>Breder</a:t>
            </a:r>
            <a:r>
              <a:rPr lang="EN-US">
                <a:solidFill>
                  <a:srgbClr val="000000"/>
                </a:solidFill>
                <a:latin typeface="Calibri Light"/>
              </a:rPr>
              <a:t> </a:t>
            </a:r>
          </a:p>
        </p:txBody>
      </p:sp>
      <p:sp>
        <p:nvSpPr>
          <p:cNvPr id="3" name="Content Placeholder 2"/>
          <p:cNvSpPr>
            <a:spLocks noGrp="1"/>
          </p:cNvSpPr>
          <p:nvPr>
            <p:ph idx="1"/>
          </p:nvPr>
        </p:nvSpPr>
        <p:spPr>
          <a:xfrm>
            <a:off x="1028700" y="1687513"/>
            <a:ext cx="7104063" cy="4317720"/>
          </a:xfrm>
        </p:spPr>
        <p:txBody>
          <a:bodyPr vert="horz" lIns="91440" tIns="45720" rIns="91440" bIns="45720" rtlCol="0" anchor="t">
            <a:normAutofit/>
          </a:bodyPr>
          <a:lstStyle/>
          <a:p>
            <a:r>
              <a:rPr lang="EN-US"/>
              <a:t>Flannel </a:t>
            </a:r>
          </a:p>
          <a:p>
            <a:r>
              <a:rPr lang="EN-US"/>
              <a:t>Jeans </a:t>
            </a:r>
          </a:p>
          <a:p>
            <a:r>
              <a:rPr lang="EN-US"/>
              <a:t>Tennis shoes</a:t>
            </a:r>
          </a:p>
          <a:p>
            <a:r>
              <a:rPr lang="EN-US"/>
              <a:t>You will look like Price basically </a:t>
            </a:r>
          </a:p>
          <a:p>
            <a:endParaRPr lang="EN-US"/>
          </a:p>
        </p:txBody>
      </p:sp>
    </p:spTree>
    <p:extLst>
      <p:ext uri="{BB962C8B-B14F-4D97-AF65-F5344CB8AC3E}">
        <p14:creationId xmlns:p14="http://schemas.microsoft.com/office/powerpoint/2010/main" val="2726670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Theater students </a:t>
            </a:r>
          </a:p>
        </p:txBody>
      </p:sp>
      <p:sp>
        <p:nvSpPr>
          <p:cNvPr id="3" name="Content Placeholder 2"/>
          <p:cNvSpPr>
            <a:spLocks noGrp="1"/>
          </p:cNvSpPr>
          <p:nvPr>
            <p:ph idx="1"/>
          </p:nvPr>
        </p:nvSpPr>
        <p:spPr>
          <a:xfrm>
            <a:off x="838200" y="1825625"/>
            <a:ext cx="10498792" cy="4351338"/>
          </a:xfrm>
        </p:spPr>
        <p:txBody>
          <a:bodyPr vert="horz" lIns="91440" tIns="45720" rIns="91440" bIns="45720" rtlCol="0" anchor="t">
            <a:normAutofit/>
          </a:bodyPr>
          <a:lstStyle/>
          <a:p>
            <a:r>
              <a:rPr lang="EN-US"/>
              <a:t>You will be wearing past show shirt so if you do not have one. Please tell so I can find one for you. No one should be wearing the same show shirt.</a:t>
            </a:r>
          </a:p>
          <a:p>
            <a:r>
              <a:rPr lang="EN-US">
                <a:solidFill>
                  <a:srgbClr val="000000"/>
                </a:solidFill>
                <a:latin typeface="Calibri"/>
              </a:rPr>
              <a:t>Jeans, skirts </a:t>
            </a:r>
          </a:p>
        </p:txBody>
      </p:sp>
    </p:spTree>
    <p:extLst>
      <p:ext uri="{BB962C8B-B14F-4D97-AF65-F5344CB8AC3E}">
        <p14:creationId xmlns:p14="http://schemas.microsoft.com/office/powerpoint/2010/main" val="2051179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00025"/>
            <a:ext cx="10515600" cy="1325563"/>
          </a:xfrm>
        </p:spPr>
        <p:txBody>
          <a:bodyPr/>
          <a:lstStyle/>
          <a:p>
            <a:r>
              <a:rPr lang="EN-US" b="1">
                <a:solidFill>
                  <a:srgbClr val="000000"/>
                </a:solidFill>
                <a:latin typeface="Calibri Light"/>
              </a:rPr>
              <a:t>AT THE BALLET-  female dancers </a:t>
            </a:r>
          </a:p>
        </p:txBody>
      </p:sp>
      <p:pic>
        <p:nvPicPr>
          <p:cNvPr id="5" name="Content Placeholder 4"/>
          <p:cNvPicPr>
            <a:picLocks noGrp="1" noChangeAspect="1"/>
          </p:cNvPicPr>
          <p:nvPr>
            <p:ph idx="1"/>
          </p:nvPr>
        </p:nvPicPr>
        <p:blipFill>
          <a:blip r:embed="rId3"/>
          <a:stretch>
            <a:fillRect/>
          </a:stretch>
        </p:blipFill>
        <p:spPr>
          <a:xfrm>
            <a:off x="390525" y="1292465"/>
            <a:ext cx="3168733" cy="4221898"/>
          </a:xfrm>
        </p:spPr>
      </p:pic>
      <p:sp>
        <p:nvSpPr>
          <p:cNvPr id="6" name="TextBox 5"/>
          <p:cNvSpPr txBox="1"/>
          <p:nvPr/>
        </p:nvSpPr>
        <p:spPr>
          <a:xfrm>
            <a:off x="3495675" y="838200"/>
            <a:ext cx="5718175" cy="5632311"/>
          </a:xfrm>
          <a:prstGeom prst="rect">
            <a:avLst/>
          </a:prstGeom>
        </p:spPr>
        <p:txBody>
          <a:bodyPr rtlCol="0" anchor="t">
            <a:spAutoFit/>
          </a:bodyPr>
          <a:lstStyle/>
          <a:p>
            <a:pPr algn="ctr"/>
            <a:r>
              <a:rPr lang="EN-US" sz="2400"/>
              <a:t>Outfit </a:t>
            </a:r>
            <a:endParaRPr lang="EN-US" sz="2400">
              <a:solidFill>
                <a:srgbClr val="000000"/>
              </a:solidFill>
              <a:latin typeface="Calibri"/>
            </a:endParaRPr>
          </a:p>
          <a:p>
            <a:pPr algn="ctr"/>
            <a:r>
              <a:rPr lang="EN-US" sz="2400">
                <a:hlinkClick r:id="rId4"/>
              </a:rPr>
              <a:t>https://www.allaboutdance.com/dance-clothing/product-view/style_TH4062.html?SID=1100980630&amp;mainCategory=BODYWEAR&amp;styleOne=PERFORMAAD&amp;styleTwo=COSTUME&amp;PageNumber=1&amp;ageGroup=none#</a:t>
            </a:r>
            <a:endParaRPr lang="EN-US" sz="2400"/>
          </a:p>
          <a:p>
            <a:pPr marL="342900" indent="-342900" algn="ctr">
              <a:buFont typeface="Arial" panose="020B0604020202020204" pitchFamily="34" charset="0"/>
              <a:buChar char="•"/>
            </a:pPr>
            <a:r>
              <a:rPr lang="EN-US" sz="2400"/>
              <a:t>Ballet slippers </a:t>
            </a:r>
          </a:p>
          <a:p>
            <a:pPr marL="342900" indent="-342900" algn="ctr">
              <a:buFont typeface="Arial" panose="020B0604020202020204" pitchFamily="34" charset="0"/>
              <a:buChar char="•"/>
            </a:pPr>
            <a:r>
              <a:rPr lang="EN-US" sz="2400">
                <a:hlinkClick r:id="rId5"/>
              </a:rPr>
              <a:t>https://www.allaboutdance.com/dance-clothing/product-view/style_S1C.html?SID=1107076741&amp;mainCategory=shoes&amp;styleOne=BALLETSHOEAA&amp;styleTwo=BALLETSLIPAA&amp;PageNumber=1&amp;ageGroup=none#</a:t>
            </a:r>
          </a:p>
          <a:p>
            <a:pPr marL="342900" indent="-342900" algn="ctr">
              <a:buFont typeface="Arial" panose="020B0604020202020204" pitchFamily="34" charset="0"/>
              <a:buChar char="•"/>
            </a:pPr>
            <a:r>
              <a:rPr lang="EN-US" sz="2400"/>
              <a:t>Tights white </a:t>
            </a:r>
          </a:p>
        </p:txBody>
      </p:sp>
      <p:pic>
        <p:nvPicPr>
          <p:cNvPr id="3" name="Picture 2"/>
          <p:cNvPicPr>
            <a:picLocks noChangeAspect="1"/>
          </p:cNvPicPr>
          <p:nvPr/>
        </p:nvPicPr>
        <p:blipFill>
          <a:blip r:embed="rId6"/>
          <a:stretch>
            <a:fillRect/>
          </a:stretch>
        </p:blipFill>
        <p:spPr>
          <a:xfrm>
            <a:off x="638175" y="4419540"/>
            <a:ext cx="1648470" cy="2198606"/>
          </a:xfrm>
          <a:prstGeom prst="rect">
            <a:avLst/>
          </a:prstGeom>
        </p:spPr>
      </p:pic>
    </p:spTree>
    <p:extLst>
      <p:ext uri="{BB962C8B-B14F-4D97-AF65-F5344CB8AC3E}">
        <p14:creationId xmlns:p14="http://schemas.microsoft.com/office/powerpoint/2010/main" val="3079920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80455" y="3648075"/>
            <a:ext cx="2743200" cy="2939142"/>
          </a:xfrm>
          <a:prstGeom prst="rect">
            <a:avLst/>
          </a:prstGeom>
        </p:spPr>
      </p:pic>
      <p:pic>
        <p:nvPicPr>
          <p:cNvPr id="4" name="Picture 3"/>
          <p:cNvPicPr>
            <a:picLocks noChangeAspect="1"/>
          </p:cNvPicPr>
          <p:nvPr/>
        </p:nvPicPr>
        <p:blipFill>
          <a:blip r:embed="rId4"/>
          <a:stretch>
            <a:fillRect/>
          </a:stretch>
        </p:blipFill>
        <p:spPr>
          <a:xfrm>
            <a:off x="247650" y="1362075"/>
            <a:ext cx="4879321" cy="5228799"/>
          </a:xfrm>
          <a:prstGeom prst="rect">
            <a:avLst/>
          </a:prstGeom>
        </p:spPr>
      </p:pic>
      <p:sp>
        <p:nvSpPr>
          <p:cNvPr id="2" name="Title 1"/>
          <p:cNvSpPr>
            <a:spLocks noGrp="1"/>
          </p:cNvSpPr>
          <p:nvPr>
            <p:ph type="title"/>
          </p:nvPr>
        </p:nvSpPr>
        <p:spPr/>
        <p:txBody>
          <a:bodyPr/>
          <a:lstStyle/>
          <a:p>
            <a:r>
              <a:rPr lang="EN-US" b="1"/>
              <a:t>AT THE BALLET male dancer</a:t>
            </a:r>
          </a:p>
        </p:txBody>
      </p:sp>
      <p:sp>
        <p:nvSpPr>
          <p:cNvPr id="3" name="Content Placeholder 2"/>
          <p:cNvSpPr>
            <a:spLocks noGrp="1"/>
          </p:cNvSpPr>
          <p:nvPr>
            <p:ph idx="1"/>
          </p:nvPr>
        </p:nvSpPr>
        <p:spPr>
          <a:xfrm>
            <a:off x="5181600" y="1295400"/>
            <a:ext cx="6699250" cy="3309191"/>
          </a:xfrm>
        </p:spPr>
        <p:txBody>
          <a:bodyPr vert="horz" lIns="91440" tIns="45720" rIns="91440" bIns="45720" rtlCol="0" anchor="t">
            <a:normAutofit fontScale="92500" lnSpcReduction="10000"/>
          </a:bodyPr>
          <a:lstStyle/>
          <a:p>
            <a:r>
              <a:rPr lang="EN-US" err="1"/>
              <a:t>Unitard</a:t>
            </a:r>
          </a:p>
          <a:p>
            <a:pPr marL="0" indent="0">
              <a:buNone/>
            </a:pPr>
            <a:r>
              <a:rPr lang="EN-US">
                <a:solidFill>
                  <a:srgbClr val="000000"/>
                </a:solidFill>
                <a:latin typeface="Calibri"/>
                <a:hlinkClick r:id="rId5"/>
              </a:rPr>
              <a:t>https://www.discountdance.com/dancewear/style_CL889.html?pid=23340&amp;Shop=Style&amp;&amp;skey=&amp;search=true&amp;SortOrder=N&amp;SID=1101015998</a:t>
            </a:r>
          </a:p>
          <a:p>
            <a:pPr marL="0" indent="0">
              <a:buNone/>
            </a:pPr>
            <a:r>
              <a:rPr lang="EN-US">
                <a:solidFill>
                  <a:srgbClr val="000000"/>
                </a:solidFill>
                <a:latin typeface="Calibri"/>
              </a:rPr>
              <a:t>Shoes</a:t>
            </a:r>
          </a:p>
          <a:p>
            <a:pPr marL="0" indent="0">
              <a:buNone/>
            </a:pPr>
            <a:r>
              <a:rPr lang="EN-US">
                <a:solidFill>
                  <a:srgbClr val="000000"/>
                </a:solidFill>
                <a:latin typeface="Calibri"/>
                <a:hlinkClick r:id="rId6"/>
              </a:rPr>
              <a:t>https://www.discountdance.com/dancewear/style_MCP.html?pid=1778&amp;Shop=Style&amp;&amp;skey=&amp;search=true&amp;SortOrder=N&amp;SID=1101015998</a:t>
            </a:r>
          </a:p>
          <a:p>
            <a:pPr marL="0" indent="0">
              <a:buNone/>
            </a:pPr>
            <a:endParaRPr lang="EN-US">
              <a:solidFill>
                <a:srgbClr val="000000"/>
              </a:solidFill>
              <a:latin typeface="Calibri"/>
            </a:endParaRPr>
          </a:p>
        </p:txBody>
      </p:sp>
    </p:spTree>
    <p:extLst>
      <p:ext uri="{BB962C8B-B14F-4D97-AF65-F5344CB8AC3E}">
        <p14:creationId xmlns:p14="http://schemas.microsoft.com/office/powerpoint/2010/main" val="300761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0000"/>
                </a:solidFill>
                <a:latin typeface="Calibri Light"/>
              </a:rPr>
              <a:t>Larry- Hunter Marsh</a:t>
            </a:r>
          </a:p>
        </p:txBody>
      </p:sp>
      <p:sp>
        <p:nvSpPr>
          <p:cNvPr id="3" name="Content Placeholder 2"/>
          <p:cNvSpPr>
            <a:spLocks noGrp="1"/>
          </p:cNvSpPr>
          <p:nvPr>
            <p:ph idx="1"/>
          </p:nvPr>
        </p:nvSpPr>
        <p:spPr>
          <a:xfrm>
            <a:off x="752475" y="828675"/>
            <a:ext cx="5569954" cy="4351337"/>
          </a:xfrm>
        </p:spPr>
        <p:txBody>
          <a:bodyPr vert="horz" lIns="91440" tIns="45720" rIns="91440" bIns="45720" rtlCol="0" anchor="t">
            <a:normAutofit fontScale="85000" lnSpcReduction="20000"/>
          </a:bodyPr>
          <a:lstStyle/>
          <a:p>
            <a:endParaRPr lang="EN-US">
              <a:solidFill>
                <a:srgbClr val="000000"/>
              </a:solidFill>
              <a:latin typeface="Calibri"/>
            </a:endParaRPr>
          </a:p>
          <a:p>
            <a:r>
              <a:rPr lang="EN-US">
                <a:solidFill>
                  <a:srgbClr val="000000"/>
                </a:solidFill>
                <a:latin typeface="Calibri"/>
              </a:rPr>
              <a:t>Long sleeves (black)</a:t>
            </a:r>
          </a:p>
          <a:p>
            <a:r>
              <a:rPr lang="EN-US">
                <a:latin typeface="Calibri"/>
              </a:rPr>
              <a:t>Pants ( Black)</a:t>
            </a:r>
          </a:p>
          <a:p>
            <a:pPr marL="514350" indent="-514350">
              <a:buFont typeface="+mj-lt"/>
              <a:buAutoNum type="arabicPeriod"/>
            </a:pPr>
            <a:r>
              <a:rPr lang="EN-US">
                <a:solidFill>
                  <a:srgbClr val="000000"/>
                </a:solidFill>
                <a:latin typeface="Calibri"/>
                <a:hlinkClick r:id="rId3"/>
              </a:rPr>
              <a:t>https://www.allaboutdance.com/dance-clothing/product-view/style_CL825.html?SID=1100433233&amp;mainCategory=mens-and-unisex&amp;styleOne=PANTSAAD&amp;PageNumber=2&amp;ageGroup=none</a:t>
            </a:r>
          </a:p>
          <a:p>
            <a:r>
              <a:rPr lang="EN-US">
                <a:solidFill>
                  <a:srgbClr val="000000"/>
                </a:solidFill>
                <a:latin typeface="Calibri"/>
              </a:rPr>
              <a:t>Shoes (Black)</a:t>
            </a:r>
          </a:p>
          <a:p>
            <a:pPr marL="514350" indent="-514350">
              <a:buFont typeface="+mj-lt"/>
              <a:buAutoNum type="arabicPeriod"/>
            </a:pPr>
            <a:r>
              <a:rPr lang="EN-US">
                <a:solidFill>
                  <a:srgbClr val="000000"/>
                </a:solidFill>
                <a:latin typeface="Calibri"/>
                <a:hlinkClick r:id="rId4"/>
              </a:rPr>
              <a:t>http://www.dancewearsolutions.com/boys_and_men/shoes_and_tights/b80.aspx?position=1</a:t>
            </a:r>
          </a:p>
          <a:p>
            <a:pPr marL="0" indent="0">
              <a:buNone/>
            </a:pPr>
            <a:endParaRPr lang="EN-US">
              <a:solidFill>
                <a:srgbClr val="000000"/>
              </a:solidFill>
              <a:latin typeface="Calibri"/>
            </a:endParaRPr>
          </a:p>
        </p:txBody>
      </p:sp>
      <p:pic>
        <p:nvPicPr>
          <p:cNvPr id="4" name="Picture 3"/>
          <p:cNvPicPr>
            <a:picLocks noChangeAspect="1"/>
          </p:cNvPicPr>
          <p:nvPr/>
        </p:nvPicPr>
        <p:blipFill>
          <a:blip r:embed="rId5"/>
          <a:stretch>
            <a:fillRect/>
          </a:stretch>
        </p:blipFill>
        <p:spPr>
          <a:xfrm>
            <a:off x="7458075" y="304800"/>
            <a:ext cx="3772819" cy="4721225"/>
          </a:xfrm>
          <a:prstGeom prst="rect">
            <a:avLst/>
          </a:prstGeom>
        </p:spPr>
      </p:pic>
      <p:pic>
        <p:nvPicPr>
          <p:cNvPr id="5" name="Picture 4"/>
          <p:cNvPicPr>
            <a:picLocks noChangeAspect="1"/>
          </p:cNvPicPr>
          <p:nvPr/>
        </p:nvPicPr>
        <p:blipFill>
          <a:blip r:embed="rId6"/>
          <a:stretch>
            <a:fillRect/>
          </a:stretch>
        </p:blipFill>
        <p:spPr>
          <a:xfrm>
            <a:off x="6696075" y="3800475"/>
            <a:ext cx="2104465" cy="2960687"/>
          </a:xfrm>
          <a:prstGeom prst="rect">
            <a:avLst/>
          </a:prstGeom>
        </p:spPr>
      </p:pic>
    </p:spTree>
    <p:extLst>
      <p:ext uri="{BB962C8B-B14F-4D97-AF65-F5344CB8AC3E}">
        <p14:creationId xmlns:p14="http://schemas.microsoft.com/office/powerpoint/2010/main" val="3800450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Don Kerr-Hunter Youngblood</a:t>
            </a:r>
          </a:p>
        </p:txBody>
      </p:sp>
      <p:sp>
        <p:nvSpPr>
          <p:cNvPr id="3" name="Content Placeholder 2"/>
          <p:cNvSpPr>
            <a:spLocks noGrp="1"/>
          </p:cNvSpPr>
          <p:nvPr>
            <p:ph idx="1"/>
          </p:nvPr>
        </p:nvSpPr>
        <p:spPr>
          <a:xfrm>
            <a:off x="7477125" y="276225"/>
            <a:ext cx="4646612" cy="6385298"/>
          </a:xfrm>
        </p:spPr>
        <p:txBody>
          <a:bodyPr vert="horz" lIns="91440" tIns="45720" rIns="91440" bIns="45720" rtlCol="0" anchor="t">
            <a:normAutofit/>
          </a:bodyPr>
          <a:lstStyle/>
          <a:p>
            <a:pPr marL="0" indent="0">
              <a:buNone/>
            </a:pPr>
            <a:r>
              <a:rPr lang="EN-US" err="1"/>
              <a:t>Unitard</a:t>
            </a:r>
            <a:r>
              <a:rPr lang="EN-US"/>
              <a:t> </a:t>
            </a:r>
          </a:p>
          <a:p>
            <a:r>
              <a:rPr lang="EN-US">
                <a:hlinkClick r:id="rId3"/>
              </a:rPr>
              <a:t>https://www.allaboutdance.com/dance-clothing/product-view/style_AB21.html?SID=1100437219&amp;mainCategory=mens-and-unisex&amp;PageNumber=1&amp;ageGroup=none</a:t>
            </a:r>
          </a:p>
          <a:p>
            <a:pPr marL="0" indent="0">
              <a:buNone/>
            </a:pPr>
            <a:r>
              <a:rPr lang="EN-US"/>
              <a:t>Some kind of t shirt over it .</a:t>
            </a:r>
          </a:p>
          <a:p>
            <a:pPr marL="0" indent="0">
              <a:buNone/>
            </a:pPr>
            <a:r>
              <a:rPr lang="EN-US"/>
              <a:t>Shoes </a:t>
            </a:r>
          </a:p>
          <a:p>
            <a:pPr marL="0" indent="0">
              <a:buNone/>
            </a:pPr>
            <a:r>
              <a:rPr lang="EN-US">
                <a:hlinkClick r:id="rId4"/>
              </a:rPr>
              <a:t>http://www.dancewearsolutions.com/boys_and_men/shoes_and_tights/b80.aspx?position=1</a:t>
            </a:r>
          </a:p>
        </p:txBody>
      </p:sp>
      <p:pic>
        <p:nvPicPr>
          <p:cNvPr id="4" name="Picture 3"/>
          <p:cNvPicPr>
            <a:picLocks noChangeAspect="1"/>
          </p:cNvPicPr>
          <p:nvPr/>
        </p:nvPicPr>
        <p:blipFill>
          <a:blip r:embed="rId5"/>
          <a:stretch>
            <a:fillRect/>
          </a:stretch>
        </p:blipFill>
        <p:spPr>
          <a:xfrm>
            <a:off x="838200" y="1624342"/>
            <a:ext cx="3427855" cy="4564908"/>
          </a:xfrm>
          <a:prstGeom prst="rect">
            <a:avLst/>
          </a:prstGeom>
        </p:spPr>
      </p:pic>
      <p:pic>
        <p:nvPicPr>
          <p:cNvPr id="5" name="Picture 4"/>
          <p:cNvPicPr>
            <a:picLocks noChangeAspect="1"/>
          </p:cNvPicPr>
          <p:nvPr/>
        </p:nvPicPr>
        <p:blipFill>
          <a:blip r:embed="rId6"/>
          <a:stretch>
            <a:fillRect/>
          </a:stretch>
        </p:blipFill>
        <p:spPr>
          <a:xfrm>
            <a:off x="3429000" y="3857625"/>
            <a:ext cx="1742850" cy="2556436"/>
          </a:xfrm>
          <a:prstGeom prst="rect">
            <a:avLst/>
          </a:prstGeom>
        </p:spPr>
      </p:pic>
    </p:spTree>
    <p:extLst>
      <p:ext uri="{BB962C8B-B14F-4D97-AF65-F5344CB8AC3E}">
        <p14:creationId xmlns:p14="http://schemas.microsoft.com/office/powerpoint/2010/main" val="2850560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925" y="0"/>
            <a:ext cx="10515600" cy="1325563"/>
          </a:xfrm>
        </p:spPr>
        <p:txBody>
          <a:bodyPr/>
          <a:lstStyle/>
          <a:p>
            <a:r>
              <a:rPr lang="EN-US"/>
              <a:t>Maggie Winslow-Alexia Smith</a:t>
            </a:r>
          </a:p>
        </p:txBody>
      </p:sp>
      <p:sp>
        <p:nvSpPr>
          <p:cNvPr id="3" name="Content Placeholder 2"/>
          <p:cNvSpPr>
            <a:spLocks noGrp="1"/>
          </p:cNvSpPr>
          <p:nvPr>
            <p:ph idx="1"/>
          </p:nvPr>
        </p:nvSpPr>
        <p:spPr>
          <a:xfrm>
            <a:off x="2774829" y="1257300"/>
            <a:ext cx="6484435" cy="4351338"/>
          </a:xfrm>
        </p:spPr>
        <p:txBody>
          <a:bodyPr vert="horz" lIns="91440" tIns="45720" rIns="91440" bIns="45720" rtlCol="0" anchor="t">
            <a:normAutofit lnSpcReduction="10000"/>
          </a:bodyPr>
          <a:lstStyle/>
          <a:p>
            <a:r>
              <a:rPr lang="EN-US">
                <a:solidFill>
                  <a:srgbClr val="000000"/>
                </a:solidFill>
                <a:latin typeface="Calibri"/>
              </a:rPr>
              <a:t>Leotard </a:t>
            </a:r>
          </a:p>
          <a:p>
            <a:pPr marL="514350" indent="-514350">
              <a:buFont typeface="+mj-lt"/>
              <a:buAutoNum type="arabicPeriod"/>
            </a:pPr>
            <a:r>
              <a:rPr lang="EN-US">
                <a:latin typeface="Calibri"/>
                <a:hlinkClick r:id="rId3"/>
              </a:rPr>
              <a:t>https://www.discountdance.com/dancewear/style_N8460.html?pid=26122&amp;Shop=Style&amp;&amp;skey=&amp;search=true&amp;SortOrder=P&amp;SID=1106741265</a:t>
            </a:r>
          </a:p>
          <a:p>
            <a:r>
              <a:rPr lang="EN-US">
                <a:solidFill>
                  <a:srgbClr val="000000"/>
                </a:solidFill>
                <a:latin typeface="Calibri"/>
              </a:rPr>
              <a:t>Leggings (brown)</a:t>
            </a:r>
          </a:p>
          <a:p>
            <a:pPr marL="0" indent="0">
              <a:buNone/>
            </a:pPr>
            <a:r>
              <a:rPr lang="EN-US">
                <a:solidFill>
                  <a:srgbClr val="000000"/>
                </a:solidFill>
                <a:latin typeface="Calibri"/>
                <a:hlinkClick r:id="rId4"/>
              </a:rPr>
              <a:t>http://www.dancewearsolutions.com/bottoms/cl3801.aspx?position=4</a:t>
            </a:r>
          </a:p>
          <a:p>
            <a:r>
              <a:rPr lang="EN-US">
                <a:solidFill>
                  <a:srgbClr val="000000"/>
                </a:solidFill>
                <a:latin typeface="Calibri"/>
              </a:rPr>
              <a:t>Tights</a:t>
            </a:r>
          </a:p>
          <a:p>
            <a:r>
              <a:rPr lang="EN-US">
                <a:solidFill>
                  <a:srgbClr val="000000"/>
                </a:solidFill>
                <a:latin typeface="Calibri"/>
              </a:rPr>
              <a:t>Shoes </a:t>
            </a:r>
          </a:p>
        </p:txBody>
      </p:sp>
      <p:pic>
        <p:nvPicPr>
          <p:cNvPr id="8" name="Picture 7"/>
          <p:cNvPicPr>
            <a:picLocks noChangeAspect="1"/>
          </p:cNvPicPr>
          <p:nvPr/>
        </p:nvPicPr>
        <p:blipFill>
          <a:blip r:embed="rId5"/>
          <a:srcRect l="27808" r="32086"/>
          <a:stretch>
            <a:fillRect/>
          </a:stretch>
        </p:blipFill>
        <p:spPr>
          <a:xfrm>
            <a:off x="400050" y="180975"/>
            <a:ext cx="2142787" cy="5700811"/>
          </a:xfrm>
          <a:prstGeom prst="rect">
            <a:avLst/>
          </a:prstGeom>
        </p:spPr>
      </p:pic>
    </p:spTree>
    <p:extLst>
      <p:ext uri="{BB962C8B-B14F-4D97-AF65-F5344CB8AC3E}">
        <p14:creationId xmlns:p14="http://schemas.microsoft.com/office/powerpoint/2010/main" val="1999706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Mike Costa-Mitchell Richman</a:t>
            </a:r>
          </a:p>
        </p:txBody>
      </p:sp>
      <p:sp>
        <p:nvSpPr>
          <p:cNvPr id="3" name="Content Placeholder 2"/>
          <p:cNvSpPr>
            <a:spLocks noGrp="1"/>
          </p:cNvSpPr>
          <p:nvPr>
            <p:ph idx="1"/>
          </p:nvPr>
        </p:nvSpPr>
        <p:spPr>
          <a:xfrm>
            <a:off x="5734050" y="1400175"/>
            <a:ext cx="5860384" cy="4351338"/>
          </a:xfrm>
        </p:spPr>
        <p:txBody>
          <a:bodyPr vert="horz" lIns="91440" tIns="45720" rIns="91440" bIns="45720" rtlCol="0" anchor="t">
            <a:normAutofit fontScale="85000" lnSpcReduction="20000"/>
          </a:bodyPr>
          <a:lstStyle/>
          <a:p>
            <a:r>
              <a:rPr lang="EN-US"/>
              <a:t>Shirt (white)</a:t>
            </a:r>
          </a:p>
          <a:p>
            <a:pPr marL="514350" indent="-514350">
              <a:buFont typeface="+mj-lt"/>
              <a:buAutoNum type="arabicPeriod"/>
            </a:pPr>
            <a:r>
              <a:rPr lang="EN-US">
                <a:hlinkClick r:id="rId3"/>
              </a:rPr>
              <a:t>https://www.discountdance.com/dancewear/style_ME811.html?TopCat=&amp;cat=&amp;Shop=</a:t>
            </a:r>
          </a:p>
          <a:p>
            <a:r>
              <a:rPr lang="EN-US"/>
              <a:t>Pants (Dark blue)</a:t>
            </a:r>
          </a:p>
          <a:p>
            <a:pPr marL="514350" indent="-514350">
              <a:buFont typeface="+mj-lt"/>
              <a:buAutoNum type="arabicPeriod"/>
            </a:pPr>
            <a:r>
              <a:rPr lang="EN-US">
                <a:hlinkClick r:id="rId4"/>
              </a:rPr>
              <a:t>https://www.discountdance.com/dancewear/style_ME801.html?pid=26134&amp;Shop=Style&amp;&amp;skey=&amp;search=true&amp;SortOrder=N&amp;SID=1100437336</a:t>
            </a:r>
          </a:p>
          <a:p>
            <a:r>
              <a:rPr lang="EN-US"/>
              <a:t>Shoes (nude) </a:t>
            </a:r>
          </a:p>
          <a:p>
            <a:pPr marL="514350" indent="-514350">
              <a:buFont typeface="+mj-lt"/>
              <a:buAutoNum type="arabicPeriod"/>
            </a:pPr>
            <a:r>
              <a:rPr lang="EN-US">
                <a:hlinkClick r:id="rId5"/>
              </a:rPr>
              <a:t>http://www.dancewearsolutions.com/boys_and_men/shoes_and_tights/b80.aspx?position=1</a:t>
            </a:r>
          </a:p>
          <a:p>
            <a:endParaRPr lang="EN-US"/>
          </a:p>
          <a:p>
            <a:pPr marL="0" indent="0">
              <a:buNone/>
            </a:pPr>
            <a:endParaRPr lang="EN-US"/>
          </a:p>
        </p:txBody>
      </p:sp>
      <p:pic>
        <p:nvPicPr>
          <p:cNvPr id="4" name="Picture 3"/>
          <p:cNvPicPr>
            <a:picLocks noChangeAspect="1"/>
          </p:cNvPicPr>
          <p:nvPr/>
        </p:nvPicPr>
        <p:blipFill>
          <a:blip r:embed="rId6"/>
          <a:stretch>
            <a:fillRect/>
          </a:stretch>
        </p:blipFill>
        <p:spPr>
          <a:xfrm>
            <a:off x="1562100" y="1212850"/>
            <a:ext cx="3756025" cy="4099336"/>
          </a:xfrm>
          <a:prstGeom prst="rect">
            <a:avLst/>
          </a:prstGeom>
        </p:spPr>
      </p:pic>
      <p:pic>
        <p:nvPicPr>
          <p:cNvPr id="5" name="Picture 4"/>
          <p:cNvPicPr>
            <a:picLocks noChangeAspect="1"/>
          </p:cNvPicPr>
          <p:nvPr/>
        </p:nvPicPr>
        <p:blipFill>
          <a:blip r:embed="rId7"/>
          <a:stretch>
            <a:fillRect/>
          </a:stretch>
        </p:blipFill>
        <p:spPr>
          <a:xfrm>
            <a:off x="-3876675" y="4676775"/>
            <a:ext cx="1499348" cy="2909888"/>
          </a:xfrm>
          <a:prstGeom prst="rect">
            <a:avLst/>
          </a:prstGeom>
        </p:spPr>
      </p:pic>
      <p:pic>
        <p:nvPicPr>
          <p:cNvPr id="6" name="Picture 5"/>
          <p:cNvPicPr>
            <a:picLocks noChangeAspect="1"/>
          </p:cNvPicPr>
          <p:nvPr/>
        </p:nvPicPr>
        <p:blipFill>
          <a:blip r:embed="rId8"/>
          <a:stretch>
            <a:fillRect/>
          </a:stretch>
        </p:blipFill>
        <p:spPr>
          <a:xfrm>
            <a:off x="257175" y="3876675"/>
            <a:ext cx="2272553" cy="2708275"/>
          </a:xfrm>
          <a:prstGeom prst="rect">
            <a:avLst/>
          </a:prstGeom>
        </p:spPr>
      </p:pic>
    </p:spTree>
    <p:extLst>
      <p:ext uri="{BB962C8B-B14F-4D97-AF65-F5344CB8AC3E}">
        <p14:creationId xmlns:p14="http://schemas.microsoft.com/office/powerpoint/2010/main" val="2606219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53</Slides>
  <Notes>53</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Costumes </vt:lpstr>
      <vt:lpstr>ALL MALES MUST READ THIS</vt:lpstr>
      <vt:lpstr>ALL FEMALES MUST READ THIS </vt:lpstr>
      <vt:lpstr>ALL FEMALES MUST READ.....</vt:lpstr>
      <vt:lpstr>Zack- Alex Sledge </vt:lpstr>
      <vt:lpstr>Larry- Hunter Marsh</vt:lpstr>
      <vt:lpstr>Don Kerr-Hunter Youngblood</vt:lpstr>
      <vt:lpstr>Maggie Winslow-Alexia Smith</vt:lpstr>
      <vt:lpstr>Mike Costa-Mitchell Richman</vt:lpstr>
      <vt:lpstr>Connie- Jenni O'Conner</vt:lpstr>
      <vt:lpstr>Greg Gardner- Matt becker</vt:lpstr>
      <vt:lpstr>Cassie Ferguson- Ashlyn Francella</vt:lpstr>
      <vt:lpstr>Sheila Bryant- Lauren Nordquist</vt:lpstr>
      <vt:lpstr>Bobby Mills- Andrew Stuaffer</vt:lpstr>
      <vt:lpstr>Bebe BenzenHeimer- Morgaen Weir</vt:lpstr>
      <vt:lpstr>Judy Turner-Emma Croft</vt:lpstr>
      <vt:lpstr>Richie Walters- Jesse Kern</vt:lpstr>
      <vt:lpstr>Al Deluca- Laith Tabet</vt:lpstr>
      <vt:lpstr>Kristine Deluca- Maddie Rohde</vt:lpstr>
      <vt:lpstr>Val Clark- Marina Cox</vt:lpstr>
      <vt:lpstr>Paul San Marco- Shane boylan </vt:lpstr>
      <vt:lpstr>Mark Anthony – Seth Turner</vt:lpstr>
      <vt:lpstr>Diana Morales- Emily Wose</vt:lpstr>
      <vt:lpstr>Frank-Dezmond </vt:lpstr>
      <vt:lpstr>Tricia-Oliva Bynum </vt:lpstr>
      <vt:lpstr>Vicki-Josie</vt:lpstr>
      <vt:lpstr>Roy – Aaron Callan</vt:lpstr>
      <vt:lpstr>Jayden Lucas</vt:lpstr>
      <vt:lpstr>Mara Blaylock</vt:lpstr>
      <vt:lpstr>Koeby Turner</vt:lpstr>
      <vt:lpstr>Tyler Tololatta</vt:lpstr>
      <vt:lpstr>Alexis Hollingsworth</vt:lpstr>
      <vt:lpstr>Chris Breder</vt:lpstr>
      <vt:lpstr>Elijah Hamm</vt:lpstr>
      <vt:lpstr>Colby Synder</vt:lpstr>
      <vt:lpstr>Faithlin Hunter </vt:lpstr>
      <vt:lpstr>Alyssa Mazonne</vt:lpstr>
      <vt:lpstr>Abby Lastinger </vt:lpstr>
      <vt:lpstr>Camryn Youngblood</vt:lpstr>
      <vt:lpstr>Alyssa Gross</vt:lpstr>
      <vt:lpstr>Whitney Harris</vt:lpstr>
      <vt:lpstr>Emily Johnson</vt:lpstr>
      <vt:lpstr>Mike's Grandmother- Lila Ramon</vt:lpstr>
      <vt:lpstr>Rosalie- Jayden Lucas</vt:lpstr>
      <vt:lpstr>Bobby' mother- Destiny Cusic</vt:lpstr>
      <vt:lpstr>Shelia Mother –Faithlin Hunter </vt:lpstr>
      <vt:lpstr>Shelia's Father- Chris Breder</vt:lpstr>
      <vt:lpstr>Salesman- Aaron Callan</vt:lpstr>
      <vt:lpstr>Young Kristine</vt:lpstr>
      <vt:lpstr>Theater teacher- Chris Breder </vt:lpstr>
      <vt:lpstr>Theater students </vt:lpstr>
      <vt:lpstr>AT THE BALLET-  female dancers </vt:lpstr>
      <vt:lpstr>AT THE BALLET male dancer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Costumes </dc:title>
  <cp:revision>1</cp:revision>
  <dcterms:modified xsi:type="dcterms:W3CDTF">2017-01-13T15:50:15Z</dcterms:modified>
</cp:coreProperties>
</file>